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121" r:id="rId2"/>
    <p:sldId id="272" r:id="rId3"/>
    <p:sldId id="273" r:id="rId4"/>
    <p:sldId id="274" r:id="rId5"/>
    <p:sldId id="275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CD32-49CA-42BB-BC28-1563CF1D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4B47-95A1-414C-9B75-68A06BB5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4CC4-F30E-4BC3-BA5E-087C8C3C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C97D1-33B9-44C4-B4CB-F7A477D4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69420-C367-4653-A60F-6D5FDD56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308C-6D0E-45AC-9419-7CB8A6FD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8568B-3107-4D2F-B04D-D29FF811C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0893-6CF2-46D6-938C-05B9451A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B4A0-2624-4D31-A257-9F56366C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D692-0D79-410E-85F1-0904BB3E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6CE89-2B58-4B7A-B426-1435EA4C7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FFC21-311E-4D53-8FE5-2B484B5A3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F70B-ED1D-4E1D-8DB1-9262C376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105F-0956-42FF-AB4D-81895B9C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6FD84-2B4E-4FB1-BC94-D441D60C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5E4-71D1-4D71-8D84-3D53E616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E488-2B81-4B04-893C-498B6BF25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A14C-6C56-4283-AE75-EBBF9FCE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2A9C-4CAA-4DF0-A613-94E5BF42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AF71-554A-4A7B-A522-3CE309D2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1086-F030-4CF6-83F4-10886C7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3A2C-6092-461D-B7B2-9939BD659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75AC6-2CA2-44D2-ABCC-835689E1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F1C73-FAA6-49D6-BEAF-460F1ADC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7AC5-F30F-4CDF-B24D-60604B2D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C4F2-9944-42DA-9FA5-02824CBE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ADBC-5D43-4642-8397-7188AAC6E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50D1-1319-4E93-9219-516EFF03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07C4E-93DE-4D73-AADF-DC229B81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85B44-E5B1-4C32-BF14-FCBD0C34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991A0-60E0-4B4F-8053-3C5DFAD1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9419-6BA6-45A4-AF7B-351AA8D1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36EA-A292-4B57-BF1F-F62A3875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6BA75-7AD9-4CC2-8E9D-301C9A577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002EE-96E4-4204-879F-EEA6E58E8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DFD32-F1C5-4E10-9E51-73DEFE761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6CFD9-6C8F-4E81-8A56-04B098B8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9FFFF-CFE4-4888-AF45-DF35C065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29045-F73E-425F-9967-D4E2129D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4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56C6-D269-4F19-B497-642C6410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792CF-D285-46EA-816F-987EDE8E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8BC3A-B1EC-4465-A973-A1A2E4C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77DAC-F23D-4540-8203-AB2E06D4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91E17-3134-4B14-82A9-8F3C3464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1FD96-FDFC-4116-9CF5-674AC7B2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688F1-CCD3-48E9-9D99-30CD22CE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E56B-AB91-42BF-926A-2966368A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A2D3-8BC6-495B-98C8-F5EBB0B1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F7AC4-3662-455E-9869-6CB630AD4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6E889-3E0D-4FCD-9575-8C25FC62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F08E-9AB4-4374-ADE6-B1F5DBD6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363D4-29A4-4748-8ED5-096722B1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D9AA-AFF4-46F2-87F9-ECF12A42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700BB-7652-4BE7-AF4E-7574DCCBB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0F0D8-3A8A-4D3F-ADBF-141D8984F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7682C-8037-4061-8B73-26689A0E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BE781-2B48-4FB3-ACFF-0179D901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CDF17-87CE-41C4-A96D-5E807438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B136D-99E1-41F1-BE59-CE0ACFD2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96880-0989-45DB-8F31-CCA09EA6F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B05A7-AF3D-45A9-8D60-6112452E5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CF0B-572B-4985-A4DA-C6AEF06F155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FDD5-ADA0-4D73-9292-31133F89D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AFBC-58D6-4B63-9FF0-89B2DC754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6F039-F00F-414E-B396-446A180F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BÀI: ĐƯỜNG THẲNG, ĐƯỜNG CONG, BA ĐIỂM THẲNG HÀNG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040"/>
            <a:ext cx="2461260" cy="10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5" y="1264920"/>
            <a:ext cx="1040892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" y="0"/>
            <a:ext cx="1644650" cy="88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45" y="0"/>
            <a:ext cx="9018270" cy="5018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4175" y="5184140"/>
            <a:ext cx="703961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Các đường thẳng trong hình vẽ là: BC, DE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Các đường cong trong hình vẽ là: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235" y="1162050"/>
            <a:ext cx="10290175" cy="47250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60720" y="4910455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50560" y="5471160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630" y="818515"/>
            <a:ext cx="9108440" cy="3737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6645" y="4616450"/>
            <a:ext cx="760730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Ba điểm thằng hàng trong hình vẽ là: A, H,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25" y="709930"/>
            <a:ext cx="9687560" cy="53155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70420" y="2222500"/>
            <a:ext cx="2880995" cy="104521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48280" y="4199890"/>
            <a:ext cx="2152015" cy="805180"/>
          </a:xfrm>
          <a:custGeom>
            <a:avLst/>
            <a:gdLst>
              <a:gd name="connisteX0" fmla="*/ 0 w 2151936"/>
              <a:gd name="connsiteY0" fmla="*/ 608737 h 804991"/>
              <a:gd name="connisteX1" fmla="*/ 1034415 w 2151936"/>
              <a:gd name="connsiteY1" fmla="*/ 407 h 804991"/>
              <a:gd name="connisteX2" fmla="*/ 2028190 w 2151936"/>
              <a:gd name="connsiteY2" fmla="*/ 690017 h 804991"/>
              <a:gd name="connisteX3" fmla="*/ 2109470 w 2151936"/>
              <a:gd name="connsiteY3" fmla="*/ 801777 h 8049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51936" h="804992">
                <a:moveTo>
                  <a:pt x="0" y="608738"/>
                </a:moveTo>
                <a:cubicBezTo>
                  <a:pt x="186690" y="473483"/>
                  <a:pt x="628650" y="-16102"/>
                  <a:pt x="1034415" y="408"/>
                </a:cubicBezTo>
                <a:cubicBezTo>
                  <a:pt x="1440180" y="16918"/>
                  <a:pt x="1812925" y="529998"/>
                  <a:pt x="2028190" y="690018"/>
                </a:cubicBezTo>
                <a:cubicBezTo>
                  <a:pt x="2243455" y="850038"/>
                  <a:pt x="2113280" y="793523"/>
                  <a:pt x="2109470" y="801778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2021-10-28T02:03:27Z</dcterms:created>
  <dcterms:modified xsi:type="dcterms:W3CDTF">2021-10-28T02:05:07Z</dcterms:modified>
</cp:coreProperties>
</file>