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007577121" r:id="rId2"/>
    <p:sldId id="280" r:id="rId3"/>
    <p:sldId id="281" r:id="rId4"/>
    <p:sldId id="282" r:id="rId5"/>
    <p:sldId id="283" r:id="rId6"/>
    <p:sldId id="284" r:id="rId7"/>
    <p:sldId id="286" r:id="rId8"/>
    <p:sldId id="295" r:id="rId9"/>
    <p:sldId id="288" r:id="rId10"/>
    <p:sldId id="289" r:id="rId11"/>
    <p:sldId id="290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79E5-179A-4798-8832-31E4787D8B4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225C-30FC-482E-AB52-C3478A4E7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C9A-084F-4C7B-B581-7BDDAFBC1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77716-64E7-4871-B414-6CCB3EC5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9756-4F1D-4FB9-A287-851A768C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8E4C-5AF1-444A-A0A1-861D5F77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0968-5A2B-4433-85D0-BAB263A8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A7A-A480-4873-AA5B-44ECDB09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1C3CF-07AE-461A-87E0-79709B5A4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662E-8B0D-409E-8E7C-0F14EDF3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5D55-04BE-4AA5-BD4E-C8A6330D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2144-9CBC-4624-9D73-1F10B4D1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21393-9CA1-49F5-A8FF-AC907A157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380EE-EFB0-496B-994D-E7EA4E863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B097-E822-4833-BB67-D62FD54F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3191-117C-42BA-9D52-6E1A0655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828F-D163-4AB1-B832-19825728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A129-67E2-4424-B98B-D88B7E46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23E6-ABDD-4C5C-B62F-66508A60E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950C-828C-4254-9EE5-72CEC1B8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89E2-5782-4305-845B-76F1EB0D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9A1A-1253-449D-854B-749EC986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5C07-27D5-40D6-B9EF-EA4CE500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B8AFE-F524-4821-8E22-39403FE7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84C0-4572-46EF-BE0C-06166219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F9D4-F3AF-466F-8C47-610BF400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DF22-CCEC-43DB-B44F-2C8FD1C5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9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8648-E4CB-4FBB-8E14-E13C1831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A08C-674A-4A12-AC61-0C8C76A47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0A0AC-DDE7-4406-B5C8-E88FBD1E0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15628-56E1-47B0-8639-2210FC47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1FA1E-5217-416E-979C-4C3770EC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3E5EB-E3F9-45D8-86B0-6BDDBB6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1F49-4EA8-49F4-A2C7-B7058FE4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E23C-3AF0-4B54-BB26-D96DF80A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A50E0-7293-4F46-B039-1B1240F9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BB4D-0157-4D0F-B945-6C321A3F0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925CB-1BD8-47B8-9245-1014C8D78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BE580-557A-43C4-9FD6-9AB9CD2B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3EB52-DDFD-4EFA-A93F-8357747C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EFD3E-4C2D-43BD-96DC-53ACA9E5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12AD-DB15-46F3-9686-04E5C57D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1BC86-947A-468B-BB4D-F62F90B1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94DE8-8729-4BFE-BE36-337ACA20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B6387-B4E2-4CA1-9E44-10C10D47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68E5A-AF21-4F3A-AD07-29309316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75A80-FACC-46EC-8497-7A3B1381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1D72B-EA0A-4F15-B72C-C1C43340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2442-A6A9-40EE-AEF1-4C1FCE10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28A7-08CB-4FEF-9C32-F0301683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74DC4-D467-475C-B86F-C9579DE36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0FA70-FB0C-4597-AC97-D8FA368B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A5CD9-2810-4D6F-8C3D-F787200F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A6A2D-2B5D-4BC2-9B4C-459F0218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95AB-28DF-4E7B-9A10-927DBE69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FC2A5-D8FA-46E2-9EC2-1680A8B1A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B324B-2315-483B-9EDD-D2A9AA054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4BFA-E1F2-4B16-95F5-F9E30E92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246ED-9B73-4260-8F40-BC5A0B8A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662F-512E-4AA2-9723-E0AA393C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7130-56F6-4A11-9FE2-3D79828C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F9C0-7AD8-4641-BEB7-E512B3C2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F716-6D79-4CDE-A06B-4B84E7EB2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608C-00F0-4003-A8C2-2B15CD4DBC9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894B-94CE-4634-A600-3D25261D4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F256A-8BEB-447F-A1E3-934014929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2ABA-7B03-40C1-824A-19B64836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BÀI: ĐIỂM, ĐOẠN THẲNG</a:t>
            </a: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+ 65 - 40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50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100 - 30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Trên hình vẽ có 6 điểm: A, B, C, D, G, H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Có các đoạn thẳng là: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0825" y="4900295"/>
            <a:ext cx="8398510" cy="1247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Các đoạn thẳng trong hình a là: MN, MP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đoạn thẳng trong hình b là: AB, BC và CD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>
            <a:fillRect/>
          </a:stretch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34 - 8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A. 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B. 27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+ 50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94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95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215</Words>
  <Application>Microsoft Office PowerPoint</Application>
  <PresentationFormat>Widescreen</PresentationFormat>
  <Paragraphs>39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2021-10-28T02:01:16Z</dcterms:created>
  <dcterms:modified xsi:type="dcterms:W3CDTF">2021-10-28T02:02:45Z</dcterms:modified>
</cp:coreProperties>
</file>