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8"/>
  </p:notesMasterIdLst>
  <p:sldIdLst>
    <p:sldId id="316" r:id="rId4"/>
    <p:sldId id="292" r:id="rId5"/>
    <p:sldId id="293" r:id="rId6"/>
    <p:sldId id="309" r:id="rId7"/>
    <p:sldId id="310" r:id="rId8"/>
    <p:sldId id="311" r:id="rId9"/>
    <p:sldId id="312" r:id="rId10"/>
    <p:sldId id="313" r:id="rId11"/>
    <p:sldId id="314" r:id="rId12"/>
    <p:sldId id="275" r:id="rId13"/>
    <p:sldId id="315" r:id="rId14"/>
    <p:sldId id="296" r:id="rId15"/>
    <p:sldId id="307" r:id="rId16"/>
    <p:sldId id="317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FBFC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>
        <p:scale>
          <a:sx n="74" d="100"/>
          <a:sy n="74" d="100"/>
        </p:scale>
        <p:origin x="-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FE6A-9C35-479F-8F20-783E4F0C2DD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76FE-C320-4A1E-AFE6-F00487E16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1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699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2114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5436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3311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04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750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06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2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prstClr val="black"/>
                </a:solidFill>
              </a:rPr>
              <a:t>Hương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Thảo</a:t>
            </a:r>
            <a:r>
              <a:rPr lang="en-US" altLang="ja-JP" sz="1200" dirty="0">
                <a:solidFill>
                  <a:prstClr val="black"/>
                </a:solidFill>
              </a:rPr>
              <a:t>: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41395" y="2753069"/>
            <a:ext cx="5045204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80" y="1719257"/>
            <a:ext cx="907027" cy="914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49D7D4-6C6D-46F8-9A35-32B878D8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12" y="1229193"/>
            <a:ext cx="7090680" cy="4661942"/>
          </a:xfrm>
          <a:prstGeom prst="rect">
            <a:avLst/>
          </a:prstGeom>
        </p:spPr>
      </p:pic>
      <p:sp useBgFill="1">
        <p:nvSpPr>
          <p:cNvPr id="4" name="Oval 3"/>
          <p:cNvSpPr/>
          <p:nvPr/>
        </p:nvSpPr>
        <p:spPr>
          <a:xfrm>
            <a:off x="9520015" y="6417892"/>
            <a:ext cx="2059536" cy="316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2DA099-3313-4FEF-B402-7B25B9AF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6F689E-03C2-4C64-BC56-5761FDB5612A}"/>
              </a:ext>
            </a:extLst>
          </p:cNvPr>
          <p:cNvSpPr txBox="1"/>
          <p:nvPr/>
        </p:nvSpPr>
        <p:spPr>
          <a:xfrm>
            <a:off x="1384835" y="255727"/>
            <a:ext cx="94223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EFA448-CBCB-4C03-A715-4201E62B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84935" y="6469166"/>
            <a:ext cx="1999715" cy="3888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2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33596" y="133233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2344044" y="1300570"/>
            <a:ext cx="9573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E60ADA-F5A5-454A-8263-F56AC7D0C9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5"/>
          <a:stretch/>
        </p:blipFill>
        <p:spPr>
          <a:xfrm>
            <a:off x="-484917" y="3035352"/>
            <a:ext cx="6086475" cy="3822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568" y="6452075"/>
            <a:ext cx="1914258" cy="316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52DD31B-7015-4B0F-B587-29D5C4B70574}"/>
              </a:ext>
            </a:extLst>
          </p:cNvPr>
          <p:cNvGrpSpPr/>
          <p:nvPr/>
        </p:nvGrpSpPr>
        <p:grpSpPr>
          <a:xfrm>
            <a:off x="-2" y="1784469"/>
            <a:ext cx="12192000" cy="5073530"/>
            <a:chOff x="-2" y="1784469"/>
            <a:chExt cx="12192000" cy="507353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09BB758-8416-4191-834F-2E079BAC91BA}"/>
                </a:ext>
              </a:extLst>
            </p:cNvPr>
            <p:cNvGrpSpPr/>
            <p:nvPr/>
          </p:nvGrpSpPr>
          <p:grpSpPr>
            <a:xfrm>
              <a:off x="-2" y="2071077"/>
              <a:ext cx="12192000" cy="4786922"/>
              <a:chOff x="-2" y="2071077"/>
              <a:chExt cx="12192000" cy="47869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BBBD4B99-6124-4952-B988-FB4152A56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127"/>
              <a:stretch/>
            </p:blipFill>
            <p:spPr>
              <a:xfrm>
                <a:off x="3409949" y="2071077"/>
                <a:ext cx="8782049" cy="47869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DD7C4BF3-6120-412E-9A20-CBA50537F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798" r="81562"/>
              <a:stretch/>
            </p:blipFill>
            <p:spPr>
              <a:xfrm flipH="1">
                <a:off x="-2" y="4673784"/>
                <a:ext cx="3409949" cy="218421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0B1BF88-B63C-4C57-94EC-6331EED5885F}"/>
                </a:ext>
              </a:extLst>
            </p:cNvPr>
            <p:cNvSpPr/>
            <p:nvPr/>
          </p:nvSpPr>
          <p:spPr>
            <a:xfrm>
              <a:off x="7172322" y="1975691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AE6E9F4-29F7-4CE4-968D-D6163B92EAED}"/>
                </a:ext>
              </a:extLst>
            </p:cNvPr>
            <p:cNvSpPr/>
            <p:nvPr/>
          </p:nvSpPr>
          <p:spPr>
            <a:xfrm>
              <a:off x="7958059" y="1784469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67DD2A08-C726-4D41-AD10-E518BACACA14}"/>
                </a:ext>
              </a:extLst>
            </p:cNvPr>
            <p:cNvSpPr/>
            <p:nvPr/>
          </p:nvSpPr>
          <p:spPr>
            <a:xfrm>
              <a:off x="7006060" y="2208942"/>
              <a:ext cx="648093" cy="27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93EDFEB-D736-455E-8614-DD86A4563A9A}"/>
              </a:ext>
            </a:extLst>
          </p:cNvPr>
          <p:cNvSpPr/>
          <p:nvPr/>
        </p:nvSpPr>
        <p:spPr>
          <a:xfrm>
            <a:off x="7930286" y="1792030"/>
            <a:ext cx="1000128" cy="46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9D9CCEF-2B16-4D2E-8383-DE636632A01F}"/>
              </a:ext>
            </a:extLst>
          </p:cNvPr>
          <p:cNvSpPr/>
          <p:nvPr/>
        </p:nvSpPr>
        <p:spPr>
          <a:xfrm>
            <a:off x="6978287" y="2216503"/>
            <a:ext cx="648093" cy="27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763" y="127119"/>
            <a:ext cx="7533508" cy="3289551"/>
            <a:chOff x="407577" y="1147175"/>
            <a:chExt cx="9157338" cy="420697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206970"/>
              <a:chOff x="407576" y="1147175"/>
              <a:chExt cx="10983022" cy="4206970"/>
            </a:xfrm>
          </p:grpSpPr>
          <p:sp>
            <p:nvSpPr>
              <p:cNvPr id="7" name="Cloud 6">
                <a:extLst>
                  <a:ext uri="{FF2B5EF4-FFF2-40B4-BE49-F238E27FC236}">
                    <a16:creationId xmlns=""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=""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6"/>
                <a:ext cx="10058401" cy="3849496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2301837" y="1818404"/>
              <a:ext cx="5920998" cy="3424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lang="vi-VN" sz="8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4947A2-B5D6-4A4F-8BD3-7AF9228825CE}"/>
              </a:ext>
            </a:extLst>
          </p:cNvPr>
          <p:cNvGrpSpPr/>
          <p:nvPr/>
        </p:nvGrpSpPr>
        <p:grpSpPr>
          <a:xfrm>
            <a:off x="-242619" y="3081267"/>
            <a:ext cx="6990522" cy="4425118"/>
            <a:chOff x="-229958" y="3096257"/>
            <a:chExt cx="6990522" cy="4425118"/>
          </a:xfrm>
        </p:grpSpPr>
        <p:pic>
          <p:nvPicPr>
            <p:cNvPr id="2064" name="Picture 16" descr="Traffic jam clipart 2 » Clipart Station">
              <a:extLst>
                <a:ext uri="{FF2B5EF4-FFF2-40B4-BE49-F238E27FC236}">
                  <a16:creationId xmlns="" xmlns:a16="http://schemas.microsoft.com/office/drawing/2014/main" id="{7A5D791A-8F0B-45C6-9150-5E79DF52F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/>
            <a:stretch/>
          </p:blipFill>
          <p:spPr bwMode="auto">
            <a:xfrm>
              <a:off x="-229958" y="3096258"/>
              <a:ext cx="6166063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Traffic jam clipart 2 » Clipart Station">
              <a:extLst>
                <a:ext uri="{FF2B5EF4-FFF2-40B4-BE49-F238E27FC236}">
                  <a16:creationId xmlns="" xmlns:a16="http://schemas.microsoft.com/office/drawing/2014/main" id="{4F937133-4B06-4284-A82F-27C42879E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80270" r="97808">
                          <a14:foregroundMark x1="92484" y1="66830" x2="86111" y2="85458"/>
                          <a14:foregroundMark x1="84150" y1="78105" x2="84150" y2="78105"/>
                          <a14:foregroundMark x1="83497" y1="77614" x2="90523" y2="66340"/>
                          <a14:backgroundMark x1="94608" y1="48529" x2="82190" y2="57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8" t="28234"/>
            <a:stretch/>
          </p:blipFill>
          <p:spPr bwMode="auto">
            <a:xfrm flipH="1">
              <a:off x="5408842" y="3096257"/>
              <a:ext cx="1351722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6" descr="Traffic jam clipart 2 » Clipart Station">
            <a:extLst>
              <a:ext uri="{FF2B5EF4-FFF2-40B4-BE49-F238E27FC236}">
                <a16:creationId xmlns="" xmlns:a16="http://schemas.microsoft.com/office/drawing/2014/main" id="{56DD4957-064C-479F-B998-11253664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-560" r="748" b="71581"/>
          <a:stretch/>
        </p:blipFill>
        <p:spPr bwMode="auto">
          <a:xfrm>
            <a:off x="5816074" y="-248831"/>
            <a:ext cx="6166063" cy="17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7EE3290-E550-416D-A065-DBDC5B70D9C9}"/>
              </a:ext>
            </a:extLst>
          </p:cNvPr>
          <p:cNvGrpSpPr/>
          <p:nvPr/>
        </p:nvGrpSpPr>
        <p:grpSpPr>
          <a:xfrm>
            <a:off x="9023744" y="2594149"/>
            <a:ext cx="2538500" cy="4425117"/>
            <a:chOff x="7340019" y="2471730"/>
            <a:chExt cx="2538500" cy="4425117"/>
          </a:xfrm>
        </p:grpSpPr>
        <p:pic>
          <p:nvPicPr>
            <p:cNvPr id="31" name="Picture 16" descr="Traffic jam clipart 2 » Clipart Station">
              <a:extLst>
                <a:ext uri="{FF2B5EF4-FFF2-40B4-BE49-F238E27FC236}">
                  <a16:creationId xmlns="" xmlns:a16="http://schemas.microsoft.com/office/drawing/2014/main" id="{3FE8FCE7-DE6F-4FC1-ADDC-6C9F7AA02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>
              <a:off x="8349413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Traffic jam clipart 2 » Clipart Station">
              <a:extLst>
                <a:ext uri="{FF2B5EF4-FFF2-40B4-BE49-F238E27FC236}">
                  <a16:creationId xmlns="" xmlns:a16="http://schemas.microsoft.com/office/drawing/2014/main" id="{12D111F7-89B8-4774-877E-68F862F5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 flipH="1">
              <a:off x="7340019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9788297" y="6452075"/>
            <a:ext cx="1885258" cy="4059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" y="1729496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013138" y="1423214"/>
            <a:ext cx="1067779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D4FA5D-2F77-4BE7-9098-1C284C797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52" y="2854188"/>
            <a:ext cx="5338769" cy="3539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ECAD78-FD61-4108-A998-F5F31FAB5DD9}"/>
              </a:ext>
            </a:extLst>
          </p:cNvPr>
          <p:cNvSpPr txBox="1"/>
          <p:nvPr/>
        </p:nvSpPr>
        <p:spPr>
          <a:xfrm>
            <a:off x="5951121" y="3800204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802026" y="6393506"/>
            <a:ext cx="1794617" cy="280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35E48D-EBB9-4C25-A1BE-FEB56EF0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39" y="184331"/>
            <a:ext cx="5139320" cy="336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741259" y="1209665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72D640-2F4E-47C8-A045-F65FB702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672" y="2481899"/>
            <a:ext cx="5644708" cy="361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-56585" y="3986186"/>
            <a:ext cx="702632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614019" y="6366617"/>
            <a:ext cx="1991170" cy="33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4962" y="1000692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6455762" y="4121097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E79A7C-A3F0-42A4-B25E-4A81FCFC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762" y="191031"/>
            <a:ext cx="5482931" cy="351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F4F9910-828F-4875-B0BB-1DCF195593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" y="3115518"/>
            <a:ext cx="6162675" cy="2981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65293" y="6443529"/>
            <a:ext cx="1991171" cy="299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70DAD7-08BF-45CB-9952-0D7B006BAD7B}"/>
              </a:ext>
            </a:extLst>
          </p:cNvPr>
          <p:cNvSpPr txBox="1"/>
          <p:nvPr/>
        </p:nvSpPr>
        <p:spPr>
          <a:xfrm>
            <a:off x="113728" y="328642"/>
            <a:ext cx="10677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C8C9A18-2482-497E-8D32-FF0B2050E5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41" y="178085"/>
            <a:ext cx="894162" cy="9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75AE80-85E1-48FF-A79A-675893B9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098085" y="1176968"/>
            <a:ext cx="4233420" cy="367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173E90-6EAD-4E66-9EC3-0AA651DBEE28}"/>
              </a:ext>
            </a:extLst>
          </p:cNvPr>
          <p:cNvSpPr txBox="1"/>
          <p:nvPr/>
        </p:nvSpPr>
        <p:spPr>
          <a:xfrm>
            <a:off x="1098085" y="4720704"/>
            <a:ext cx="468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9856FD-8AD7-4F39-A80A-BF0783549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58" t="1060" r="-458" b="-1060"/>
          <a:stretch/>
        </p:blipFill>
        <p:spPr>
          <a:xfrm>
            <a:off x="7291521" y="1176968"/>
            <a:ext cx="4233420" cy="3672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FFEFDD-CF7F-4B89-9381-10AD7846817E}"/>
              </a:ext>
            </a:extLst>
          </p:cNvPr>
          <p:cNvSpPr txBox="1"/>
          <p:nvPr/>
        </p:nvSpPr>
        <p:spPr>
          <a:xfrm>
            <a:off x="7291521" y="4720704"/>
            <a:ext cx="468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635793" y="6400801"/>
            <a:ext cx="1977942" cy="333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DE01B2-C475-42E5-92E8-2F97A427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76" y="420974"/>
            <a:ext cx="9716848" cy="391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BC2A55-83CF-4D81-8F8C-0E807F4DF568}"/>
              </a:ext>
            </a:extLst>
          </p:cNvPr>
          <p:cNvSpPr txBox="1"/>
          <p:nvPr/>
        </p:nvSpPr>
        <p:spPr>
          <a:xfrm>
            <a:off x="2717023" y="4480861"/>
            <a:ext cx="70415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819118" y="6434983"/>
            <a:ext cx="1862983" cy="333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79D853-DBD0-404F-9B53-E3697ACC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831"/>
          <a:stretch/>
        </p:blipFill>
        <p:spPr>
          <a:xfrm>
            <a:off x="856935" y="886604"/>
            <a:ext cx="4749853" cy="3820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2CC436-90DE-403D-A214-DF32CDCF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91" r="-360"/>
          <a:stretch/>
        </p:blipFill>
        <p:spPr>
          <a:xfrm>
            <a:off x="6735112" y="886604"/>
            <a:ext cx="4749853" cy="382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FAB1B9-3601-43D7-942D-EE623E78EF95}"/>
              </a:ext>
            </a:extLst>
          </p:cNvPr>
          <p:cNvSpPr txBox="1"/>
          <p:nvPr/>
        </p:nvSpPr>
        <p:spPr>
          <a:xfrm>
            <a:off x="-281012" y="4706910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9DDDD6-D3F2-4075-AFCC-C01F8A338136}"/>
              </a:ext>
            </a:extLst>
          </p:cNvPr>
          <p:cNvSpPr txBox="1"/>
          <p:nvPr/>
        </p:nvSpPr>
        <p:spPr>
          <a:xfrm>
            <a:off x="6942945" y="4721168"/>
            <a:ext cx="45420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716568" y="6417892"/>
            <a:ext cx="1880075" cy="440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08B05C-2DD8-40E7-8021-343DDEC7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533" y="335402"/>
            <a:ext cx="10078934" cy="4610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30D8C4-7F5C-4F70-88A5-C5F538994F4C}"/>
              </a:ext>
            </a:extLst>
          </p:cNvPr>
          <p:cNvSpPr txBox="1"/>
          <p:nvPr/>
        </p:nvSpPr>
        <p:spPr>
          <a:xfrm>
            <a:off x="2791971" y="4946752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Chơi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đùa</a:t>
            </a:r>
            <a:r>
              <a:rPr lang="en-US" sz="2800" b="1" dirty="0">
                <a:solidFill>
                  <a:srgbClr val="2FBFC8"/>
                </a:solidFill>
              </a:rPr>
              <a:t> ở </a:t>
            </a:r>
            <a:r>
              <a:rPr lang="en-US" sz="2800" b="1" dirty="0" err="1">
                <a:solidFill>
                  <a:srgbClr val="2FBFC8"/>
                </a:solidFill>
              </a:rPr>
              <a:t>khu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vực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đường</a:t>
            </a:r>
            <a:r>
              <a:rPr lang="en-US" sz="2800" b="1" dirty="0">
                <a:solidFill>
                  <a:srgbClr val="2FBFC8"/>
                </a:solidFill>
              </a:rPr>
              <a:t> ray </a:t>
            </a:r>
            <a:r>
              <a:rPr lang="en-US" sz="2800" b="1" dirty="0" err="1">
                <a:solidFill>
                  <a:srgbClr val="2FBFC8"/>
                </a:solidFill>
              </a:rPr>
              <a:t>tàu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hỏa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662629" y="6392253"/>
            <a:ext cx="1925468" cy="388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Cungthamgiagiaothong[20210612171433919].mdb"/>
  <p:tag name="ISPRING_RESOURCE_PATHS_HASH_PRESENTER" val="53232bfe593a9274dbc741692eefbdc7ff66e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322</Words>
  <Application>Microsoft Office PowerPoint</Application>
  <PresentationFormat>Custom</PresentationFormat>
  <Paragraphs>29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176</cp:revision>
  <dcterms:created xsi:type="dcterms:W3CDTF">2021-06-02T02:35:09Z</dcterms:created>
  <dcterms:modified xsi:type="dcterms:W3CDTF">2021-12-08T17:07:10Z</dcterms:modified>
</cp:coreProperties>
</file>