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0"/>
  </p:notesMasterIdLst>
  <p:sldIdLst>
    <p:sldId id="519" r:id="rId3"/>
    <p:sldId id="516" r:id="rId4"/>
    <p:sldId id="517" r:id="rId5"/>
    <p:sldId id="375" r:id="rId6"/>
    <p:sldId id="515" r:id="rId7"/>
    <p:sldId id="518" r:id="rId8"/>
    <p:sldId id="514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53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8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740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62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7964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105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2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7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9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9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9816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6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98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3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972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1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2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0895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5015921"/>
            <a:ext cx="9814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Trò chơi của bố</a:t>
            </a:r>
            <a:r>
              <a:rPr lang="vi-VN" sz="3600" b="1" dirty="0" smtClean="0">
                <a:solidFill>
                  <a:srgbClr val="7030A0"/>
                </a:solidFill>
                <a:cs typeface="Times New Roman" pitchFamily="18" charset="0"/>
              </a:rPr>
              <a:t>.</a:t>
            </a:r>
            <a:endParaRPr lang="en-US" sz="3600" b="1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 algn="ctr" eaLnBrk="1" hangingPunct="1"/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Viết hoa tên riêng địa lí. Phân biệt l/n, ao/au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5342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lang="x-none" sz="44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  <p:sp useBgFill="1">
        <p:nvSpPr>
          <p:cNvPr id="11" name="Rectangle 10"/>
          <p:cNvSpPr/>
          <p:nvPr/>
        </p:nvSpPr>
        <p:spPr>
          <a:xfrm>
            <a:off x="9162473" y="0"/>
            <a:ext cx="3029527" cy="274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90491" y="2668042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9365673" y="64655"/>
            <a:ext cx="2826327" cy="295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104646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E8378F-AE1E-420D-8005-5E9FE09D97A4}"/>
              </a:ext>
            </a:extLst>
          </p:cNvPr>
          <p:cNvSpPr txBox="1"/>
          <p:nvPr/>
        </p:nvSpPr>
        <p:spPr>
          <a:xfrm>
            <a:off x="6657803" y="3155800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659850" y="2100890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340716" y="0"/>
            <a:ext cx="2889386" cy="455331"/>
          </a:xfrm>
          <a:prstGeom prst="ellipse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3908887" y="605899"/>
            <a:ext cx="931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5" y="62420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vi-VN" sz="3200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32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=""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solidFill>
                <a:srgbClr val="F744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2" name="Rectangle 11"/>
          <p:cNvSpPr/>
          <p:nvPr/>
        </p:nvSpPr>
        <p:spPr>
          <a:xfrm>
            <a:off x="9267825" y="0"/>
            <a:ext cx="2924175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529597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505776" y="1533749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6699790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650024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172734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049173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  <p:sp useBgFill="1">
        <p:nvSpPr>
          <p:cNvPr id="23" name="Rectangle 22"/>
          <p:cNvSpPr/>
          <p:nvPr/>
        </p:nvSpPr>
        <p:spPr>
          <a:xfrm>
            <a:off x="9296400" y="85725"/>
            <a:ext cx="2895600" cy="180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296400" y="0"/>
            <a:ext cx="2895600" cy="40957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5553790ec99cd12fb5074fb552ad495fa61e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190</Words>
  <Application>Microsoft Office PowerPoint</Application>
  <PresentationFormat>Custom</PresentationFormat>
  <Paragraphs>33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31</cp:revision>
  <dcterms:created xsi:type="dcterms:W3CDTF">2021-07-20T01:55:21Z</dcterms:created>
  <dcterms:modified xsi:type="dcterms:W3CDTF">2021-12-08T17:05:33Z</dcterms:modified>
</cp:coreProperties>
</file>