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22" r:id="rId4"/>
    <p:sldMasterId id="2147483736" r:id="rId5"/>
    <p:sldMasterId id="2147483748" r:id="rId6"/>
    <p:sldMasterId id="2147483762" r:id="rId7"/>
    <p:sldMasterId id="2147483774" r:id="rId8"/>
  </p:sldMasterIdLst>
  <p:notesMasterIdLst>
    <p:notesMasterId r:id="rId17"/>
  </p:notesMasterIdLst>
  <p:sldIdLst>
    <p:sldId id="497" r:id="rId9"/>
    <p:sldId id="474" r:id="rId10"/>
    <p:sldId id="267" r:id="rId11"/>
    <p:sldId id="276" r:id="rId12"/>
    <p:sldId id="280" r:id="rId13"/>
    <p:sldId id="496" r:id="rId14"/>
    <p:sldId id="294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86408" autoAdjust="0"/>
  </p:normalViewPr>
  <p:slideViewPr>
    <p:cSldViewPr snapToGrid="0">
      <p:cViewPr varScale="1">
        <p:scale>
          <a:sx n="64" d="100"/>
          <a:sy n="64" d="100"/>
        </p:scale>
        <p:origin x="102" y="198"/>
      </p:cViewPr>
      <p:guideLst/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38CE-1F42-4D44-8E18-86FB23FF9DA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E3D-1759-47B0-92C3-BD171F6A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7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99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04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2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25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9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4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9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67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36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05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8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37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9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15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1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2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9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6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9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93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77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0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15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6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1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24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99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1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03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965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4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5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6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49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16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091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1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99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71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783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587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24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075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11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6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79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710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30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53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633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405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63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78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965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2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0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0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</a:rPr>
              <a:t>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BÀI: CHỮ HOA P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2304006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advClick="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1033" y="81023"/>
            <a:ext cx="6166883" cy="6095940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Phượng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nở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rực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góc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64</Words>
  <Application>Microsoft Office PowerPoint</Application>
  <PresentationFormat>Widescreen</PresentationFormat>
  <Paragraphs>19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9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Times New Roman</vt:lpstr>
      <vt:lpstr>Verdana</vt:lpstr>
      <vt:lpstr>2_Office Theme</vt:lpstr>
      <vt:lpstr>4_Office Theme</vt:lpstr>
      <vt:lpstr>3_Office Theme</vt:lpstr>
      <vt:lpstr>5_Office Theme</vt:lpstr>
      <vt:lpstr>Office Theme</vt:lpstr>
      <vt:lpstr>6_Office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9</cp:revision>
  <dcterms:created xsi:type="dcterms:W3CDTF">2021-05-27T10:18:55Z</dcterms:created>
  <dcterms:modified xsi:type="dcterms:W3CDTF">2021-12-21T09:52:34Z</dcterms:modified>
</cp:coreProperties>
</file>