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00" r:id="rId4"/>
    <p:sldMasterId id="2147483718" r:id="rId5"/>
    <p:sldMasterId id="2147483730" r:id="rId6"/>
    <p:sldMasterId id="2147483754" r:id="rId7"/>
  </p:sldMasterIdLst>
  <p:notesMasterIdLst>
    <p:notesMasterId r:id="rId16"/>
  </p:notesMasterIdLst>
  <p:sldIdLst>
    <p:sldId id="519" r:id="rId8"/>
    <p:sldId id="266" r:id="rId9"/>
    <p:sldId id="514" r:id="rId10"/>
    <p:sldId id="279" r:id="rId11"/>
    <p:sldId id="311" r:id="rId12"/>
    <p:sldId id="517" r:id="rId13"/>
    <p:sldId id="518"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5" autoAdjust="0"/>
    <p:restoredTop sz="94660"/>
  </p:normalViewPr>
  <p:slideViewPr>
    <p:cSldViewPr snapToGrid="0">
      <p:cViewPr varScale="1">
        <p:scale>
          <a:sx n="81" d="100"/>
          <a:sy n="81" d="100"/>
        </p:scale>
        <p:origin x="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011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18161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12/21/2021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680124" y="323869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4000" b="1" dirty="0">
                <a:solidFill>
                  <a:srgbClr val="0070C0"/>
                </a:solidFill>
                <a:latin typeface="Times New Roman" pitchFamily="18" charset="0"/>
              </a:rPr>
              <a:t>PHÂN MÔN : </a:t>
            </a:r>
            <a:r>
              <a:rPr lang="en-US" altLang="en-US" sz="4000" b="1" dirty="0" smtClean="0">
                <a:solidFill>
                  <a:srgbClr val="0070C0"/>
                </a:solidFill>
                <a:latin typeface="Times New Roman" pitchFamily="18" charset="0"/>
              </a:rPr>
              <a:t>VIẾT</a:t>
            </a: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8"/>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smtClean="0">
                <a:solidFill>
                  <a:srgbClr val="7030A0"/>
                </a:solidFill>
                <a:cs typeface="Times New Roman" pitchFamily="18" charset="0"/>
              </a:rPr>
              <a:t>BÀI: CHƠI CHONG CHÓNG</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223212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1989567" y="263830"/>
            <a:ext cx="9753600" cy="11976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3175">
                  <a:solidFill>
                    <a:prstClr val="white"/>
                  </a:solid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1" name="Group 10"/>
          <p:cNvGrpSpPr/>
          <p:nvPr/>
        </p:nvGrpSpPr>
        <p:grpSpPr>
          <a:xfrm>
            <a:off x="3505200" y="2966085"/>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873593" y="3158147"/>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2193050" y="3261097"/>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815797" y="2822865"/>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2872105"/>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3089910"/>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advClick="0">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a:t>
              </a:r>
              <a:r>
                <a:rPr kumimoji="0" lang="en-US" altLang="zh-CN" sz="8000" b="0" i="0" u="none" strike="noStrike" kern="1200" cap="none" spc="300" normalizeH="0" baseline="0" noProof="0" dirty="0" smtClean="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7</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25588787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en-US" sz="2800" smtClean="0">
                <a:solidFill>
                  <a:srgbClr val="000000"/>
                </a:solidFill>
                <a:latin typeface="HP001 4 hang 1 ô ly" panose="020B0603050302020204" charset="0"/>
                <a:cs typeface="HP001 4 hang 1 ô ly" panose="020B0603050302020204" charset="0"/>
              </a:rPr>
              <a:t>     </a:t>
            </a:r>
            <a:r>
              <a:rPr lang="vi-VN" sz="2800" smtClean="0">
                <a:solidFill>
                  <a:srgbClr val="000000"/>
                </a:solidFill>
                <a:latin typeface="HP001 4 hang 1 ô ly" panose="020B0603050302020204" charset="0"/>
                <a:cs typeface="HP001 4 hang 1 ô ly" panose="020B0603050302020204" charset="0"/>
              </a:rPr>
              <a:t>An </a:t>
            </a:r>
            <a:r>
              <a:rPr lang="vi-VN" sz="2800">
                <a:solidFill>
                  <a:srgbClr val="000000"/>
                </a:solidFill>
                <a:latin typeface="HP001 4 hang 1 ô ly" panose="020B0603050302020204" charset="0"/>
                <a:cs typeface="HP001 4 hang 1 ô ly" panose="020B0603050302020204" charset="0"/>
              </a:rPr>
              <a:t>yêu thích những chiếc chong chóng giấy. </a:t>
            </a:r>
            <a:r>
              <a:rPr lang="vi-VN" sz="2800" dirty="0">
                <a:solidFill>
                  <a:srgbClr val="000000"/>
                </a:solidFill>
                <a:latin typeface="HP001 4 hang 1 ô ly" panose="020B0603050302020204" charset="0"/>
                <a:cs typeface="HP001 4 hang 1 ô ly" panose="020B0603050302020204" charset="0"/>
              </a:rPr>
              <a:t>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36608" y="231494"/>
            <a:ext cx="6273478" cy="1569660"/>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cho ô vuông:</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latin typeface="Arial-Rounded" panose="020B0500000000000000" pitchFamily="34" charset="0"/>
                <a:ea typeface="Arial-Rounded" panose="020B0500000000000000" pitchFamily="34" charset="0"/>
                <a:cs typeface="Arial-Rounded" panose="020B0500000000000000" pitchFamily="34" charset="0"/>
              </a:rPr>
              <a:t>ưu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tầm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ụng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dưỡng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dàng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latin typeface="Arial-Rounded" panose="020B0500000000000000" pitchFamily="34" charset="0"/>
                <a:ea typeface="Arial-Rounded" panose="020B0500000000000000" pitchFamily="34" charset="0"/>
                <a:cs typeface="Arial-Rounded" panose="020B0500000000000000" pitchFamily="34" charset="0"/>
              </a:rPr>
              <a:t>ựu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169</Words>
  <Application>Microsoft Office PowerPoint</Application>
  <PresentationFormat>Widescreen</PresentationFormat>
  <Paragraphs>33</Paragraphs>
  <Slides>8</Slides>
  <Notes>4</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8</vt:i4>
      </vt:variant>
    </vt:vector>
  </HeadingPairs>
  <TitlesOfParts>
    <vt:vector size="25" baseType="lpstr">
      <vt:lpstr>Microsoft YaHei</vt:lpstr>
      <vt:lpstr>SimSun</vt:lpstr>
      <vt:lpstr>Arial</vt:lpstr>
      <vt:lpstr>Arial Rounded MT Bold</vt:lpstr>
      <vt:lpstr>Arial-Rounded</vt:lpstr>
      <vt:lpstr>Calibri</vt:lpstr>
      <vt:lpstr>Calibri Light</vt:lpstr>
      <vt:lpstr>等线</vt:lpstr>
      <vt:lpstr>HP001 4 hang 1 ô ly</vt:lpstr>
      <vt:lpstr>Times New Roman</vt:lpstr>
      <vt:lpstr>1_Office Theme</vt:lpstr>
      <vt:lpstr>2_Office Theme</vt:lpstr>
      <vt:lpstr>4_Office Theme</vt:lpstr>
      <vt:lpstr>3_Office Theme</vt:lpstr>
      <vt:lpstr>6_Office Theme</vt:lpstr>
      <vt:lpstr>5_Office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9</cp:revision>
  <dcterms:created xsi:type="dcterms:W3CDTF">2021-05-27T10:44:59Z</dcterms:created>
  <dcterms:modified xsi:type="dcterms:W3CDTF">2021-12-21T09:49:52Z</dcterms:modified>
</cp:coreProperties>
</file>