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1"/>
  </p:notesMasterIdLst>
  <p:sldIdLst>
    <p:sldId id="516" r:id="rId3"/>
    <p:sldId id="510" r:id="rId4"/>
    <p:sldId id="511" r:id="rId5"/>
    <p:sldId id="512" r:id="rId6"/>
    <p:sldId id="375" r:id="rId7"/>
    <p:sldId id="514" r:id="rId8"/>
    <p:sldId id="515" r:id="rId9"/>
    <p:sldId id="513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572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768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742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988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034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304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773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2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25569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80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303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099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043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0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88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61" r:id="rId9"/>
    <p:sldLayoutId id="2147483660" r:id="rId10"/>
    <p:sldLayoutId id="2147483658" r:id="rId11"/>
    <p:sldLayoutId id="2147483663" r:id="rId12"/>
    <p:sldLayoutId id="2147483662" r:id="rId13"/>
    <p:sldLayoutId id="2147483655" r:id="rId14"/>
    <p:sldLayoutId id="2147483677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67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31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099" y="5015921"/>
            <a:ext cx="98147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Viết(N-V): Thương ông.</a:t>
            </a:r>
          </a:p>
          <a:p>
            <a:pPr algn="ctr" eaLnBrk="1" hangingPunct="1"/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Phân biệt tr/ch, at/ac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8B08E8-FD6C-4944-83B3-BF6771F6B97A}"/>
              </a:ext>
            </a:extLst>
          </p:cNvPr>
          <p:cNvSpPr txBox="1"/>
          <p:nvPr/>
        </p:nvSpPr>
        <p:spPr>
          <a:xfrm>
            <a:off x="3808036" y="148281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0F0D89-84CF-4A51-8F53-66862CF906CC}"/>
              </a:ext>
            </a:extLst>
          </p:cNvPr>
          <p:cNvSpPr txBox="1"/>
          <p:nvPr/>
        </p:nvSpPr>
        <p:spPr>
          <a:xfrm>
            <a:off x="4339664" y="2314480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17479D"/>
                </a:solidFill>
                <a:latin typeface="+mj-lt"/>
              </a:rPr>
              <a:t>THƯƠNG ÔNG</a:t>
            </a:r>
            <a:endParaRPr lang="x-none" sz="40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1CE2FE-DD16-4F5E-9BFE-8D735D0FCD10}"/>
              </a:ext>
            </a:extLst>
          </p:cNvPr>
          <p:cNvSpPr txBox="1"/>
          <p:nvPr/>
        </p:nvSpPr>
        <p:spPr>
          <a:xfrm>
            <a:off x="3197823" y="3314386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: 2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khổ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đầu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243A0F-61A3-49D5-A7A1-A9FD14C0B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00" y="3468951"/>
            <a:ext cx="484192" cy="457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414E5B-80AB-41B6-805F-E1EEAA59F3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3" y="4139804"/>
            <a:ext cx="457549" cy="45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F0B210-DB45-418E-84F5-59AF5BE92589}"/>
              </a:ext>
            </a:extLst>
          </p:cNvPr>
          <p:cNvSpPr txBox="1"/>
          <p:nvPr/>
        </p:nvSpPr>
        <p:spPr>
          <a:xfrm>
            <a:off x="3197823" y="3980598"/>
            <a:ext cx="632798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793942-FA2C-4BB7-8150-F9631F54D3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070"/>
          <a:stretch/>
        </p:blipFill>
        <p:spPr>
          <a:xfrm>
            <a:off x="397197" y="312200"/>
            <a:ext cx="2534812" cy="194844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666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328EF3-E857-4302-8B52-87F61D733D2B}"/>
              </a:ext>
            </a:extLst>
          </p:cNvPr>
          <p:cNvSpPr txBox="1"/>
          <p:nvPr/>
        </p:nvSpPr>
        <p:spPr>
          <a:xfrm>
            <a:off x="4456342" y="1322354"/>
            <a:ext cx="72610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bị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đau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tấy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phải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chống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gậy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khiễng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khập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khà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Bước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thềm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nhà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Nhấc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chân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quá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khó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Thấy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nhó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ngoài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sân</a:t>
            </a:r>
            <a:endParaRPr lang="en-US" sz="2800" b="1" dirty="0">
              <a:latin typeface="HP001 4 hàng" panose="020B0603050302020204" pitchFamily="34" charset="0"/>
            </a:endParaRPr>
          </a:p>
          <a:p>
            <a:pPr algn="just"/>
            <a:r>
              <a:rPr lang="en-US" sz="2800" b="1" dirty="0">
                <a:latin typeface="HP001 4 hàng" panose="020B0603050302020204" pitchFamily="34" charset="0"/>
              </a:rPr>
              <a:t>Lon ton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gần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Âu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yếm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nhanh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nhảu</a:t>
            </a:r>
            <a:r>
              <a:rPr lang="en-US" sz="2800" b="1" dirty="0">
                <a:latin typeface="HP001 4 hàng" panose="020B0603050302020204" pitchFamily="34" charset="0"/>
              </a:rPr>
              <a:t>:</a:t>
            </a:r>
          </a:p>
          <a:p>
            <a:pPr marL="171450" indent="-171450" algn="just">
              <a:buFontTx/>
              <a:buChar char="-"/>
            </a:pP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vịn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,</a:t>
            </a:r>
          </a:p>
          <a:p>
            <a:pPr algn="just"/>
            <a:r>
              <a:rPr lang="en-US" sz="2800" b="1" dirty="0" err="1">
                <a:latin typeface="HP001 4 hàng" panose="020B0603050302020204" pitchFamily="34" charset="0"/>
              </a:rPr>
              <a:t>Cháu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đỡ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919951-7F3B-48B9-940B-9C7E6DFD6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2" y="511771"/>
            <a:ext cx="346873" cy="3277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60C7EF5-39D3-4420-813B-FB24F636A905}"/>
              </a:ext>
            </a:extLst>
          </p:cNvPr>
          <p:cNvCxnSpPr>
            <a:cxnSpLocks/>
          </p:cNvCxnSpPr>
          <p:nvPr/>
        </p:nvCxnSpPr>
        <p:spPr>
          <a:xfrm>
            <a:off x="4527559" y="1678678"/>
            <a:ext cx="3365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1FC0F22-B9C5-4205-981B-CE6187AAF0B0}"/>
              </a:ext>
            </a:extLst>
          </p:cNvPr>
          <p:cNvCxnSpPr>
            <a:cxnSpLocks/>
          </p:cNvCxnSpPr>
          <p:nvPr/>
        </p:nvCxnSpPr>
        <p:spPr>
          <a:xfrm>
            <a:off x="4592672" y="2552418"/>
            <a:ext cx="1906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2D3009-D4BE-494C-AC64-8909D2BD37EA}"/>
              </a:ext>
            </a:extLst>
          </p:cNvPr>
          <p:cNvCxnSpPr>
            <a:cxnSpLocks/>
          </p:cNvCxnSpPr>
          <p:nvPr/>
        </p:nvCxnSpPr>
        <p:spPr>
          <a:xfrm>
            <a:off x="4509478" y="2101459"/>
            <a:ext cx="304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8BC5BAA-BC77-402E-BDD2-BF755943F363}"/>
              </a:ext>
            </a:extLst>
          </p:cNvPr>
          <p:cNvCxnSpPr>
            <a:cxnSpLocks/>
          </p:cNvCxnSpPr>
          <p:nvPr/>
        </p:nvCxnSpPr>
        <p:spPr>
          <a:xfrm>
            <a:off x="4495097" y="2934467"/>
            <a:ext cx="369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F58966-61A2-401E-B4EF-AE06B58DE7EC}"/>
              </a:ext>
            </a:extLst>
          </p:cNvPr>
          <p:cNvSpPr txBox="1"/>
          <p:nvPr/>
        </p:nvSpPr>
        <p:spPr>
          <a:xfrm>
            <a:off x="3043629" y="256315"/>
            <a:ext cx="56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4 hàng" panose="020B0603050302020204" pitchFamily="34" charset="0"/>
              </a:rPr>
              <a:t>Thương</a:t>
            </a:r>
            <a:r>
              <a:rPr lang="en-US" sz="4000" b="1" dirty="0"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latin typeface="HP001 4 hàng" panose="020B0603050302020204" pitchFamily="34" charset="0"/>
              </a:rPr>
              <a:t>ông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AD466E9-1F34-411A-8474-4FD3AF9DD15E}"/>
              </a:ext>
            </a:extLst>
          </p:cNvPr>
          <p:cNvCxnSpPr>
            <a:cxnSpLocks/>
          </p:cNvCxnSpPr>
          <p:nvPr/>
        </p:nvCxnSpPr>
        <p:spPr>
          <a:xfrm>
            <a:off x="4527559" y="3359655"/>
            <a:ext cx="381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1447532-AC0C-4940-8758-CC17993FD651}"/>
              </a:ext>
            </a:extLst>
          </p:cNvPr>
          <p:cNvCxnSpPr>
            <a:cxnSpLocks/>
          </p:cNvCxnSpPr>
          <p:nvPr/>
        </p:nvCxnSpPr>
        <p:spPr>
          <a:xfrm>
            <a:off x="4584771" y="4239504"/>
            <a:ext cx="2793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99535937-05D6-44D7-95D9-3E05A0E4965F}"/>
              </a:ext>
            </a:extLst>
          </p:cNvPr>
          <p:cNvCxnSpPr>
            <a:cxnSpLocks/>
          </p:cNvCxnSpPr>
          <p:nvPr/>
        </p:nvCxnSpPr>
        <p:spPr>
          <a:xfrm>
            <a:off x="4495097" y="3811391"/>
            <a:ext cx="4106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04D9342-FD70-4D04-B49D-23B5476A1990}"/>
              </a:ext>
            </a:extLst>
          </p:cNvPr>
          <p:cNvCxnSpPr>
            <a:cxnSpLocks/>
          </p:cNvCxnSpPr>
          <p:nvPr/>
        </p:nvCxnSpPr>
        <p:spPr>
          <a:xfrm>
            <a:off x="4528721" y="4685052"/>
            <a:ext cx="216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5768984-3DD9-4CD6-9986-7EB93E39C8B6}"/>
              </a:ext>
            </a:extLst>
          </p:cNvPr>
          <p:cNvCxnSpPr>
            <a:cxnSpLocks/>
          </p:cNvCxnSpPr>
          <p:nvPr/>
        </p:nvCxnSpPr>
        <p:spPr>
          <a:xfrm>
            <a:off x="4536387" y="5089170"/>
            <a:ext cx="2772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96A4E7D-E00F-4B8C-B50A-0E854FB585AA}"/>
              </a:ext>
            </a:extLst>
          </p:cNvPr>
          <p:cNvCxnSpPr>
            <a:cxnSpLocks/>
          </p:cNvCxnSpPr>
          <p:nvPr/>
        </p:nvCxnSpPr>
        <p:spPr>
          <a:xfrm>
            <a:off x="4687986" y="5949799"/>
            <a:ext cx="3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FF4DBB6-A5A8-4453-941F-6458D7B5BFDA}"/>
              </a:ext>
            </a:extLst>
          </p:cNvPr>
          <p:cNvCxnSpPr>
            <a:cxnSpLocks/>
          </p:cNvCxnSpPr>
          <p:nvPr/>
        </p:nvCxnSpPr>
        <p:spPr>
          <a:xfrm>
            <a:off x="4527559" y="5539603"/>
            <a:ext cx="378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6CC66E6-2809-4433-8113-359523ECBAE5}"/>
              </a:ext>
            </a:extLst>
          </p:cNvPr>
          <p:cNvCxnSpPr>
            <a:cxnSpLocks/>
          </p:cNvCxnSpPr>
          <p:nvPr/>
        </p:nvCxnSpPr>
        <p:spPr>
          <a:xfrm>
            <a:off x="4614379" y="6389027"/>
            <a:ext cx="291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67F1CB17-A045-4553-920C-D867582CA908}"/>
              </a:ext>
            </a:extLst>
          </p:cNvPr>
          <p:cNvSpPr/>
          <p:nvPr/>
        </p:nvSpPr>
        <p:spPr>
          <a:xfrm>
            <a:off x="8086876" y="714009"/>
            <a:ext cx="4105124" cy="20474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340FA9B-5C63-4684-8FE5-309F8C66F728}"/>
              </a:ext>
            </a:extLst>
          </p:cNvPr>
          <p:cNvGrpSpPr/>
          <p:nvPr/>
        </p:nvGrpSpPr>
        <p:grpSpPr>
          <a:xfrm>
            <a:off x="4663465" y="1197945"/>
            <a:ext cx="106362" cy="53181"/>
            <a:chOff x="-386556" y="1543050"/>
            <a:chExt cx="106362" cy="5318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803BBC1E-2941-411B-BDCA-775C8A48A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F6A314B-316A-48FB-9FD5-7F73D5C91A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435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52D678-C28E-4648-A2D6-56B304AF068A}"/>
              </a:ext>
            </a:extLst>
          </p:cNvPr>
          <p:cNvSpPr txBox="1"/>
          <p:nvPr/>
        </p:nvSpPr>
        <p:spPr>
          <a:xfrm>
            <a:off x="4125214" y="941897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35026E-860B-4E8B-B713-99FCC9AE2BF1}"/>
              </a:ext>
            </a:extLst>
          </p:cNvPr>
          <p:cNvSpPr/>
          <p:nvPr/>
        </p:nvSpPr>
        <p:spPr>
          <a:xfrm>
            <a:off x="4125214" y="1611766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khiễng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khập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khà</a:t>
            </a:r>
            <a:endParaRPr lang="vi-VN" sz="28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E7D62A-F8A4-4101-B3D0-E8C477211520}"/>
              </a:ext>
            </a:extLst>
          </p:cNvPr>
          <p:cNvSpPr/>
          <p:nvPr/>
        </p:nvSpPr>
        <p:spPr>
          <a:xfrm>
            <a:off x="4125214" y="2200210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nhấc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endParaRPr lang="vi-VN" sz="28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08EA327-BF22-4CC2-8C39-B586F99C7A10}"/>
              </a:ext>
            </a:extLst>
          </p:cNvPr>
          <p:cNvSpPr/>
          <p:nvPr/>
        </p:nvSpPr>
        <p:spPr>
          <a:xfrm>
            <a:off x="4125214" y="1833345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93012553-6C29-4990-B7CF-CAE546E80BDE}"/>
              </a:ext>
            </a:extLst>
          </p:cNvPr>
          <p:cNvSpPr/>
          <p:nvPr/>
        </p:nvSpPr>
        <p:spPr>
          <a:xfrm>
            <a:off x="4125214" y="241175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1F1F7A-6E29-4CDD-833C-38A2EC443A1F}"/>
              </a:ext>
            </a:extLst>
          </p:cNvPr>
          <p:cNvSpPr/>
          <p:nvPr/>
        </p:nvSpPr>
        <p:spPr>
          <a:xfrm>
            <a:off x="4125214" y="2869462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yếm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AD61A3E-1294-4B14-92B0-274155035BA3}"/>
              </a:ext>
            </a:extLst>
          </p:cNvPr>
          <p:cNvSpPr/>
          <p:nvPr/>
        </p:nvSpPr>
        <p:spPr>
          <a:xfrm>
            <a:off x="4125214" y="308100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862512-2C82-41FC-A206-305F21C1DBB6}"/>
              </a:ext>
            </a:extLst>
          </p:cNvPr>
          <p:cNvSpPr/>
          <p:nvPr/>
        </p:nvSpPr>
        <p:spPr>
          <a:xfrm>
            <a:off x="4125214" y="3538714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nhanh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nhảu</a:t>
            </a:r>
            <a:endParaRPr lang="vi-VN" sz="2800" dirty="0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4914CF-A253-477E-980A-1D034DCDAF6E}"/>
              </a:ext>
            </a:extLst>
          </p:cNvPr>
          <p:cNvSpPr/>
          <p:nvPr/>
        </p:nvSpPr>
        <p:spPr>
          <a:xfrm>
            <a:off x="4125214" y="3750256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58" y="1071079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A2556A-FB30-4BAA-9D04-841C90547BA0}"/>
              </a:ext>
            </a:extLst>
          </p:cNvPr>
          <p:cNvSpPr txBox="1"/>
          <p:nvPr/>
        </p:nvSpPr>
        <p:spPr>
          <a:xfrm>
            <a:off x="6713379" y="3121779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1BD6F9D-913B-4512-BFB4-B7288A998D1C}"/>
              </a:ext>
            </a:extLst>
          </p:cNvPr>
          <p:cNvSpPr txBox="1"/>
          <p:nvPr/>
        </p:nvSpPr>
        <p:spPr>
          <a:xfrm>
            <a:off x="6752283" y="2001520"/>
            <a:ext cx="5365827" cy="1288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F65F91-B430-4661-BC33-A11BE6AB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64" y="1156772"/>
            <a:ext cx="682996" cy="51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1F4158-C286-4A19-B679-170BAB874C59}"/>
              </a:ext>
            </a:extLst>
          </p:cNvPr>
          <p:cNvSpPr txBox="1"/>
          <p:nvPr/>
        </p:nvSpPr>
        <p:spPr>
          <a:xfrm>
            <a:off x="3450839" y="936575"/>
            <a:ext cx="5150134" cy="73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9693938-42C3-40F4-9938-0390162536D2}"/>
              </a:ext>
            </a:extLst>
          </p:cNvPr>
          <p:cNvSpPr/>
          <p:nvPr/>
        </p:nvSpPr>
        <p:spPr>
          <a:xfrm>
            <a:off x="-1600774" y="1669814"/>
            <a:ext cx="12084723" cy="73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Chọn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ch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tr</a:t>
            </a:r>
            <a:r>
              <a:rPr lang="en-US" sz="3200" dirty="0">
                <a:latin typeface="+mj-lt"/>
              </a:rPr>
              <a:t>  </a:t>
            </a:r>
            <a:r>
              <a:rPr lang="en-US" sz="3200" dirty="0" err="1">
                <a:latin typeface="+mj-lt"/>
              </a:rPr>
              <a:t>thay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vuông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32FCC6-0621-410F-A800-649A2D61DB66}"/>
              </a:ext>
            </a:extLst>
          </p:cNvPr>
          <p:cNvSpPr/>
          <p:nvPr/>
        </p:nvSpPr>
        <p:spPr>
          <a:xfrm>
            <a:off x="1828800" y="2369735"/>
            <a:ext cx="10102467" cy="3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Lần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học</a:t>
            </a:r>
            <a:r>
              <a:rPr lang="en-US" sz="3200" dirty="0">
                <a:latin typeface="+mj-lt"/>
              </a:rPr>
              <a:t>        ữ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latin typeface="+mj-lt"/>
              </a:rPr>
              <a:t>Bé</a:t>
            </a:r>
            <a:r>
              <a:rPr lang="en-US" sz="3200" dirty="0">
                <a:latin typeface="+mj-lt"/>
              </a:rPr>
              <a:t> tung </a:t>
            </a:r>
            <a:r>
              <a:rPr lang="en-US" sz="3200" dirty="0" err="1">
                <a:latin typeface="+mj-lt"/>
              </a:rPr>
              <a:t>tăng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khắp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endParaRPr lang="en-US" sz="32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+mj-lt"/>
              </a:rPr>
              <a:t>     ữ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ứng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gà</a:t>
            </a:r>
            <a:endParaRPr lang="en-US" sz="32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+mj-lt"/>
              </a:rPr>
              <a:t>    </a:t>
            </a:r>
            <a:r>
              <a:rPr lang="en-US" sz="3200" dirty="0" err="1">
                <a:latin typeface="+mj-lt"/>
              </a:rPr>
              <a:t>ống</a:t>
            </a:r>
            <a:r>
              <a:rPr lang="en-US" sz="3200" dirty="0">
                <a:latin typeface="+mj-lt"/>
              </a:rPr>
              <a:t>       </a:t>
            </a:r>
            <a:r>
              <a:rPr lang="en-US" sz="3200" dirty="0" err="1">
                <a:latin typeface="+mj-lt"/>
              </a:rPr>
              <a:t>oai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nhanh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nhảy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là</a:t>
            </a:r>
            <a:r>
              <a:rPr lang="en-US" sz="3200" dirty="0">
                <a:latin typeface="+mj-lt"/>
              </a:rPr>
              <a:t>: “O…o!”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+mj-lt"/>
              </a:rPr>
              <a:t>(Theo </a:t>
            </a:r>
            <a:r>
              <a:rPr lang="en-US" sz="3200" dirty="0" err="1">
                <a:latin typeface="+mj-lt"/>
              </a:rPr>
              <a:t>Trương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Xương</a:t>
            </a:r>
            <a:r>
              <a:rPr lang="en-US" sz="3200" dirty="0">
                <a:latin typeface="+mj-lt"/>
              </a:rPr>
              <a:t>)</a:t>
            </a:r>
            <a:endParaRPr lang="vi-VN" sz="32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F999E0-5FED-4289-86EC-76988D32A8AE}"/>
              </a:ext>
            </a:extLst>
          </p:cNvPr>
          <p:cNvGrpSpPr/>
          <p:nvPr/>
        </p:nvGrpSpPr>
        <p:grpSpPr>
          <a:xfrm>
            <a:off x="4871281" y="2611003"/>
            <a:ext cx="654216" cy="419428"/>
            <a:chOff x="7507111" y="2996098"/>
            <a:chExt cx="417689" cy="4176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2D839AF-BAEE-4E5D-BA4B-B1EE2C4E05C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0F9DA56-185A-4C26-8958-5C8B7EBD5149}"/>
                </a:ext>
              </a:extLst>
            </p:cNvPr>
            <p:cNvCxnSpPr>
              <a:stCxn id="7" idx="0"/>
              <a:endCxn id="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ABA66B6-4591-4A14-8891-A78E8C309A23}"/>
                </a:ext>
              </a:extLst>
            </p:cNvPr>
            <p:cNvCxnSpPr>
              <a:stCxn id="7" idx="3"/>
              <a:endCxn id="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F1DDF43F-0C39-4EC0-BDBF-339DAD0960A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62A514-23E0-4EC5-94B6-083F31AAEC5D}"/>
              </a:ext>
            </a:extLst>
          </p:cNvPr>
          <p:cNvSpPr txBox="1"/>
          <p:nvPr/>
        </p:nvSpPr>
        <p:spPr>
          <a:xfrm>
            <a:off x="5010630" y="2495528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2BC3B6A-AA4F-47BE-9E0F-8C68B7ABE674}"/>
              </a:ext>
            </a:extLst>
          </p:cNvPr>
          <p:cNvGrpSpPr/>
          <p:nvPr/>
        </p:nvGrpSpPr>
        <p:grpSpPr>
          <a:xfrm>
            <a:off x="2142411" y="4035760"/>
            <a:ext cx="544088" cy="419428"/>
            <a:chOff x="7507111" y="2996098"/>
            <a:chExt cx="417689" cy="417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6E459FF-D1B3-47E7-8BBE-059B6A061BC7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C12E50C5-1026-4394-8770-3B9AD37D50F4}"/>
                </a:ext>
              </a:extLst>
            </p:cNvPr>
            <p:cNvCxnSpPr>
              <a:stCxn id="13" idx="0"/>
              <a:endCxn id="1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B9294B80-7ABD-4B72-BA2E-231646163CB5}"/>
                </a:ext>
              </a:extLst>
            </p:cNvPr>
            <p:cNvCxnSpPr>
              <a:stCxn id="13" idx="3"/>
              <a:endCxn id="1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F3FA1574-F3EB-4B53-BDAD-B62B4CB5005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A6D2FB2-AFF2-404E-925E-13852CA740EC}"/>
              </a:ext>
            </a:extLst>
          </p:cNvPr>
          <p:cNvSpPr txBox="1"/>
          <p:nvPr/>
        </p:nvSpPr>
        <p:spPr>
          <a:xfrm>
            <a:off x="2142411" y="3980760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AC42534-15E2-4A8A-AB3F-539A47ADAF9E}"/>
              </a:ext>
            </a:extLst>
          </p:cNvPr>
          <p:cNvGrpSpPr/>
          <p:nvPr/>
        </p:nvGrpSpPr>
        <p:grpSpPr>
          <a:xfrm>
            <a:off x="4935408" y="4064650"/>
            <a:ext cx="590089" cy="419428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7C827B3-5E37-4A2C-8169-487E93088321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1D2D7F58-C980-4471-A951-8BBDD7567C79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0C3AAEEE-56C5-4E66-A62F-B8D3EF3C2BF5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D4EF7B4-322B-4853-A82A-9E95ABE0748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6A385E-597B-46B7-A5E7-94FCD3D0F9B8}"/>
              </a:ext>
            </a:extLst>
          </p:cNvPr>
          <p:cNvSpPr txBox="1"/>
          <p:nvPr/>
        </p:nvSpPr>
        <p:spPr>
          <a:xfrm>
            <a:off x="5214103" y="3961464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0AA3A98-7C5D-4E2C-A58C-3010A7D995AC}"/>
              </a:ext>
            </a:extLst>
          </p:cNvPr>
          <p:cNvGrpSpPr/>
          <p:nvPr/>
        </p:nvGrpSpPr>
        <p:grpSpPr>
          <a:xfrm>
            <a:off x="1471139" y="4800377"/>
            <a:ext cx="810240" cy="419428"/>
            <a:chOff x="7507111" y="2996098"/>
            <a:chExt cx="417689" cy="41768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FFAAF92-220F-4971-BE6E-A2B3A124529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7453C42-A5E6-400E-BFCA-08ADC318AAB2}"/>
                </a:ext>
              </a:extLst>
            </p:cNvPr>
            <p:cNvCxnSpPr>
              <a:stCxn id="25" idx="0"/>
              <a:endCxn id="2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F8437A1E-B99C-4B79-A324-7535A469984C}"/>
                </a:ext>
              </a:extLst>
            </p:cNvPr>
            <p:cNvCxnSpPr>
              <a:stCxn id="25" idx="3"/>
              <a:endCxn id="2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4AEA4D24-B01C-43FE-9B79-F2EC25A0AAE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BD7A44A-1D65-4891-AF0F-8CE3DD438908}"/>
              </a:ext>
            </a:extLst>
          </p:cNvPr>
          <p:cNvSpPr txBox="1"/>
          <p:nvPr/>
        </p:nvSpPr>
        <p:spPr>
          <a:xfrm>
            <a:off x="1823511" y="4716487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Tr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7787CCC7-1FB5-4E95-B91F-3DDDCE7B4EA1}"/>
              </a:ext>
            </a:extLst>
          </p:cNvPr>
          <p:cNvGrpSpPr/>
          <p:nvPr/>
        </p:nvGrpSpPr>
        <p:grpSpPr>
          <a:xfrm>
            <a:off x="3131939" y="4800377"/>
            <a:ext cx="571698" cy="419428"/>
            <a:chOff x="7507111" y="2996098"/>
            <a:chExt cx="417689" cy="41768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7A050D8-FFBC-43D3-9F39-920E89009B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+mj-lt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D298F84C-BB7F-4FF3-9D19-E8E82343D321}"/>
                </a:ext>
              </a:extLst>
            </p:cNvPr>
            <p:cNvCxnSpPr>
              <a:stCxn id="31" idx="0"/>
              <a:endCxn id="3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99CDD1E4-4F01-4850-8E67-E9A445547274}"/>
                </a:ext>
              </a:extLst>
            </p:cNvPr>
            <p:cNvCxnSpPr>
              <a:stCxn id="31" idx="3"/>
              <a:endCxn id="3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27A0CDCA-1909-4466-9ECC-FCED0AEBCF3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95BFF27-C5A3-4B11-804E-831CA253B94C}"/>
              </a:ext>
            </a:extLst>
          </p:cNvPr>
          <p:cNvSpPr txBox="1"/>
          <p:nvPr/>
        </p:nvSpPr>
        <p:spPr>
          <a:xfrm>
            <a:off x="3133160" y="4719802"/>
            <a:ext cx="1308428" cy="587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317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7" grpId="0"/>
      <p:bldP spid="23" grpId="0"/>
      <p:bldP spid="2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81F8EA3-E27C-401B-AF2E-5825E114E393}"/>
              </a:ext>
            </a:extLst>
          </p:cNvPr>
          <p:cNvSpPr/>
          <p:nvPr/>
        </p:nvSpPr>
        <p:spPr>
          <a:xfrm>
            <a:off x="2544231" y="1072066"/>
            <a:ext cx="7516529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ac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0FE2B0-40E4-4195-A77F-A790712D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1807" y="4011884"/>
            <a:ext cx="2398635" cy="2503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4F9A50-3DD3-40AE-8A4F-1B218E2A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"/>
          <a:stretch/>
        </p:blipFill>
        <p:spPr>
          <a:xfrm>
            <a:off x="3349194" y="1913251"/>
            <a:ext cx="5493612" cy="2008396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1E36A1DD-18C3-4785-8E77-A753EFEF05FA}"/>
              </a:ext>
            </a:extLst>
          </p:cNvPr>
          <p:cNvSpPr/>
          <p:nvPr/>
        </p:nvSpPr>
        <p:spPr>
          <a:xfrm rot="21420550">
            <a:off x="2961623" y="2228399"/>
            <a:ext cx="1964930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múa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hát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xmlns="" id="{FB8CBC5C-0DEB-44C9-8CAC-2F9F1858550D}"/>
              </a:ext>
            </a:extLst>
          </p:cNvPr>
          <p:cNvSpPr/>
          <p:nvPr/>
        </p:nvSpPr>
        <p:spPr>
          <a:xfrm rot="215970">
            <a:off x="5023635" y="2074777"/>
            <a:ext cx="1657545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905C637A-7A00-4FB5-9B66-32081AAE997A}"/>
              </a:ext>
            </a:extLst>
          </p:cNvPr>
          <p:cNvSpPr/>
          <p:nvPr/>
        </p:nvSpPr>
        <p:spPr>
          <a:xfrm rot="21325833">
            <a:off x="7012534" y="2079418"/>
            <a:ext cx="1931578" cy="636810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rửa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xmlns="" id="{858AACA6-7003-44AD-8414-DB3A6D275C66}"/>
              </a:ext>
            </a:extLst>
          </p:cNvPr>
          <p:cNvSpPr/>
          <p:nvPr/>
        </p:nvSpPr>
        <p:spPr>
          <a:xfrm>
            <a:off x="3349194" y="3228247"/>
            <a:ext cx="184384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bác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xmlns="" id="{ECB0E7FE-0E51-44A3-9007-B68EFE359EFD}"/>
              </a:ext>
            </a:extLst>
          </p:cNvPr>
          <p:cNvSpPr/>
          <p:nvPr/>
        </p:nvSpPr>
        <p:spPr>
          <a:xfrm rot="207681">
            <a:off x="5399971" y="3156469"/>
            <a:ext cx="1643257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ca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nhạc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xmlns="" id="{DE539769-8737-482E-8B6B-E3BC98E1BD15}"/>
              </a:ext>
            </a:extLst>
          </p:cNvPr>
          <p:cNvSpPr/>
          <p:nvPr/>
        </p:nvSpPr>
        <p:spPr>
          <a:xfrm rot="21045527">
            <a:off x="7197716" y="3040020"/>
            <a:ext cx="2109969" cy="603345"/>
          </a:xfrm>
          <a:prstGeom prst="roundRect">
            <a:avLst/>
          </a:prstGeom>
          <a:solidFill>
            <a:srgbClr val="BAE5E4"/>
          </a:solidFill>
          <a:ln w="25400" cap="flat" cmpd="sng" algn="ctr">
            <a:solidFill>
              <a:srgbClr val="BAE5E4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phát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quà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7446B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4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6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d5bb127dba91b4aefc9d6b180fb3f3db04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247</Words>
  <Application>Microsoft Office PowerPoint</Application>
  <PresentationFormat>Custom</PresentationFormat>
  <Paragraphs>54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23</cp:revision>
  <dcterms:created xsi:type="dcterms:W3CDTF">2021-07-20T01:55:21Z</dcterms:created>
  <dcterms:modified xsi:type="dcterms:W3CDTF">2021-12-12T15:56:57Z</dcterms:modified>
</cp:coreProperties>
</file>