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</p:sldMasterIdLst>
  <p:notesMasterIdLst>
    <p:notesMasterId r:id="rId15"/>
  </p:notesMasterIdLst>
  <p:sldIdLst>
    <p:sldId id="521" r:id="rId4"/>
    <p:sldId id="517" r:id="rId5"/>
    <p:sldId id="516" r:id="rId6"/>
    <p:sldId id="519" r:id="rId7"/>
    <p:sldId id="518" r:id="rId8"/>
    <p:sldId id="294" r:id="rId9"/>
    <p:sldId id="515" r:id="rId10"/>
    <p:sldId id="520" r:id="rId11"/>
    <p:sldId id="379" r:id="rId12"/>
    <p:sldId id="375" r:id="rId13"/>
    <p:sldId id="51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3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94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5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476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9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3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210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9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60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609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50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80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23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736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026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2596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690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212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51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712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15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7901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4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3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51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196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02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2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0488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Chữ hoa Ô, Ơ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1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9B3C22-7DF9-4178-B0DA-2C2687E2F5D1}"/>
              </a:ext>
            </a:extLst>
          </p:cNvPr>
          <p:cNvSpPr txBox="1"/>
          <p:nvPr/>
        </p:nvSpPr>
        <p:spPr>
          <a:xfrm>
            <a:off x="7135879" y="2471559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:a16="http://schemas.microsoft.com/office/drawing/2014/main" xmlns="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:a16="http://schemas.microsoft.com/office/drawing/2014/main" xmlns="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:a16="http://schemas.microsoft.com/office/drawing/2014/main" xmlns="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xmlns="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89E919-45F6-49D2-88C1-F67D7FA33A25}"/>
              </a:ext>
            </a:extLst>
          </p:cNvPr>
          <p:cNvSpPr txBox="1"/>
          <p:nvPr/>
        </p:nvSpPr>
        <p:spPr>
          <a:xfrm>
            <a:off x="1947672" y="1802011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ǧ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vầy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 ε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xmlns="" id="{38309616-F66A-4230-9176-6ED32D93C864}"/>
              </a:ext>
            </a:extLst>
          </p:cNvPr>
          <p:cNvSpPr txBox="1"/>
          <p:nvPr/>
        </p:nvSpPr>
        <p:spPr>
          <a:xfrm>
            <a:off x="6859586" y="839529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8A126F-F7EB-47F7-96DA-F757A951DCA3}"/>
              </a:ext>
            </a:extLst>
          </p:cNvPr>
          <p:cNvGrpSpPr/>
          <p:nvPr/>
        </p:nvGrpSpPr>
        <p:grpSpPr>
          <a:xfrm>
            <a:off x="2253280" y="276761"/>
            <a:ext cx="363031" cy="203855"/>
            <a:chOff x="-386556" y="1543050"/>
            <a:chExt cx="106362" cy="531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F3C368D8-BD98-4CA8-8340-BD39EFEE4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9F30DE5-F27D-47E5-9EEB-2A12CFE1D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2EC0A63-8ABD-49EC-BC9C-3A77BCDE9B96}"/>
              </a:ext>
            </a:extLst>
          </p:cNvPr>
          <p:cNvGrpSpPr/>
          <p:nvPr/>
        </p:nvGrpSpPr>
        <p:grpSpPr>
          <a:xfrm>
            <a:off x="2123025" y="1912525"/>
            <a:ext cx="363031" cy="203855"/>
            <a:chOff x="-386556" y="1543050"/>
            <a:chExt cx="106362" cy="5318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B0D5A3C9-016E-4E4A-B741-5EB2815E1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6F58156-9067-4AE1-A88B-09129893CB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92611DF-B175-47D2-A024-515CA21B98EB}"/>
              </a:ext>
            </a:extLst>
          </p:cNvPr>
          <p:cNvGrpSpPr/>
          <p:nvPr/>
        </p:nvGrpSpPr>
        <p:grpSpPr>
          <a:xfrm>
            <a:off x="2179842" y="4104103"/>
            <a:ext cx="146876" cy="116751"/>
            <a:chOff x="-386556" y="1543050"/>
            <a:chExt cx="106362" cy="5318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84610DA-3D3F-4380-B5ED-910D6DD8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1FAA6B1-D31E-4DF9-AB36-ECDEEF2C6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E5329E3-FF6B-439B-B087-578DEC072C42}"/>
              </a:ext>
            </a:extLst>
          </p:cNvPr>
          <p:cNvGrpSpPr/>
          <p:nvPr/>
        </p:nvGrpSpPr>
        <p:grpSpPr>
          <a:xfrm>
            <a:off x="2179842" y="4894624"/>
            <a:ext cx="146876" cy="116751"/>
            <a:chOff x="-386556" y="1543050"/>
            <a:chExt cx="106362" cy="531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879AF53-A3B8-476D-B323-84B29255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49833D6-9D90-4EB9-BFB2-31222142F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8F12508-C91B-4AC7-9628-1D14F0CD73D1}"/>
              </a:ext>
            </a:extLst>
          </p:cNvPr>
          <p:cNvGrpSpPr/>
          <p:nvPr/>
        </p:nvGrpSpPr>
        <p:grpSpPr>
          <a:xfrm>
            <a:off x="2173772" y="5648794"/>
            <a:ext cx="146876" cy="116751"/>
            <a:chOff x="-386556" y="1543050"/>
            <a:chExt cx="106362" cy="5318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CBFB16C-C30B-4639-AF4B-673378475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8DAB0900-9105-4B8F-A175-2CDCB39B7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833">
            <a:extLst>
              <a:ext uri="{FF2B5EF4-FFF2-40B4-BE49-F238E27FC236}">
                <a16:creationId xmlns:a16="http://schemas.microsoft.com/office/drawing/2014/main" xmlns="" id="{98E712E2-6269-4ACC-B79B-0CDA597BAA72}"/>
              </a:ext>
            </a:extLst>
          </p:cNvPr>
          <p:cNvSpPr txBox="1"/>
          <p:nvPr/>
        </p:nvSpPr>
        <p:spPr>
          <a:xfrm>
            <a:off x="6974918" y="4306667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7f86ffb506daee1d2bc6bb7efe18c9015d6c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168</Words>
  <Application>Microsoft Office PowerPoint</Application>
  <PresentationFormat>Custom</PresentationFormat>
  <Paragraphs>33</Paragraphs>
  <Slides>11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29</cp:revision>
  <dcterms:created xsi:type="dcterms:W3CDTF">2021-07-20T01:55:21Z</dcterms:created>
  <dcterms:modified xsi:type="dcterms:W3CDTF">2021-12-12T15:54:16Z</dcterms:modified>
</cp:coreProperties>
</file>