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2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ags/tag3.xml" ContentType="application/vnd.openxmlformats-officedocument.presentationml.tags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0" r:id="rId3"/>
    <p:sldMasterId id="2147483702" r:id="rId4"/>
    <p:sldMasterId id="2147483714" r:id="rId5"/>
    <p:sldMasterId id="2147483727" r:id="rId6"/>
  </p:sldMasterIdLst>
  <p:notesMasterIdLst>
    <p:notesMasterId r:id="rId19"/>
  </p:notesMasterIdLst>
  <p:sldIdLst>
    <p:sldId id="520" r:id="rId7"/>
    <p:sldId id="256" r:id="rId8"/>
    <p:sldId id="343" r:id="rId9"/>
    <p:sldId id="257" r:id="rId10"/>
    <p:sldId id="328" r:id="rId11"/>
    <p:sldId id="516" r:id="rId12"/>
    <p:sldId id="367" r:id="rId13"/>
    <p:sldId id="368" r:id="rId14"/>
    <p:sldId id="515" r:id="rId15"/>
    <p:sldId id="518" r:id="rId16"/>
    <p:sldId id="375" r:id="rId17"/>
    <p:sldId id="514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5FF"/>
    <a:srgbClr val="FF66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9" d="100"/>
          <a:sy n="69" d="100"/>
        </p:scale>
        <p:origin x="-45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258776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45612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5956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70379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84325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09983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8027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82862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07693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47206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40506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7685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998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5601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78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5151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524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973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3771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8498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7659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288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498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45532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8726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07890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42275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8105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0317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2678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48288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54924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701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  <a:t>12/8/21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8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12/8/21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097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7287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  <a:t>12/8/21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701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  <a:t>12/8/21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778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  <a:t>12/8/21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201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  <a:t>12/8/21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4809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  <a:t>12/8/21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0814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  <a:t>12/8/21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9718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  <a:t>12/8/21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360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  <a:t>12/8/21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864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988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692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0664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57118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2795608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78990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62569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6538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6429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159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138742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2897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936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639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2287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1015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012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7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80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ơi giữ chỗ cho Tiêu đề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vi-VN" altLang="x-none" dirty="0"/>
              <a:t>Bấm &amp; sửa kiểu tiêu đề</a:t>
            </a:r>
            <a:endParaRPr dirty="0"/>
          </a:p>
        </p:txBody>
      </p:sp>
      <p:sp>
        <p:nvSpPr>
          <p:cNvPr id="2051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vi-VN" altLang="x-none" dirty="0"/>
              <a:t>Bấm &amp; sửa kiểu tiêu đề</a:t>
            </a:r>
          </a:p>
          <a:p>
            <a:pPr lvl="1"/>
            <a:r>
              <a:rPr lang="vi-VN" altLang="x-none" dirty="0"/>
              <a:t>Mức hai</a:t>
            </a:r>
          </a:p>
          <a:p>
            <a:pPr lvl="2"/>
            <a:r>
              <a:rPr lang="vi-VN" altLang="x-none" dirty="0"/>
              <a:t>Mức ba</a:t>
            </a:r>
          </a:p>
          <a:p>
            <a:pPr lvl="3"/>
            <a:r>
              <a:rPr lang="vi-VN" altLang="x-none" dirty="0"/>
              <a:t>Mức bốn</a:t>
            </a:r>
          </a:p>
          <a:p>
            <a:pPr lvl="4"/>
            <a:r>
              <a:rPr lang="vi-VN" altLang="x-none" dirty="0"/>
              <a:t>Mức năm</a:t>
            </a:r>
            <a:endParaRPr dirty="0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181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648104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  <a:t>12/8/21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051DFEC-D345-411B-9C42-13B82B5A6F84}"/>
              </a:ext>
            </a:extLst>
          </p:cNvPr>
          <p:cNvSpPr txBox="1"/>
          <p:nvPr userDrawn="1"/>
        </p:nvSpPr>
        <p:spPr>
          <a:xfrm>
            <a:off x="8913202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093017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81288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43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4.xml"/><Relationship Id="rId5" Type="http://schemas.openxmlformats.org/officeDocument/2006/relationships/image" Target="../media/image39.png"/><Relationship Id="rId4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5.xml"/><Relationship Id="rId5" Type="http://schemas.openxmlformats.org/officeDocument/2006/relationships/image" Target="../media/image39.png"/><Relationship Id="rId4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6.xml"/><Relationship Id="rId5" Type="http://schemas.openxmlformats.org/officeDocument/2006/relationships/image" Target="../media/image40.png"/><Relationship Id="rId4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PHÒNG GIÁO DỤC VÀ ĐÀO TẠO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: VIẾT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xmlns="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hoa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O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7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39BA2C1-56C9-428F-8164-A53318539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258" y="988287"/>
            <a:ext cx="9113333" cy="5119549"/>
          </a:xfrm>
          <a:prstGeom prst="rect">
            <a:avLst/>
          </a:prstGeom>
        </p:spPr>
      </p:pic>
      <p:sp useBgFill="1">
        <p:nvSpPr>
          <p:cNvPr id="3" name="Rectangle 2"/>
          <p:cNvSpPr/>
          <p:nvPr/>
        </p:nvSpPr>
        <p:spPr>
          <a:xfrm>
            <a:off x="9162473" y="0"/>
            <a:ext cx="3029527" cy="3786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26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22258" y="988522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D50E339-2FEC-47DA-82BF-B25877A54FE2}"/>
              </a:ext>
            </a:extLst>
          </p:cNvPr>
          <p:cNvSpPr txBox="1"/>
          <p:nvPr/>
        </p:nvSpPr>
        <p:spPr>
          <a:xfrm>
            <a:off x="6997560" y="2291442"/>
            <a:ext cx="47393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sz="6000" dirty="0">
              <a:solidFill>
                <a:schemeClr val="accent2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01018" y="0"/>
            <a:ext cx="2890982" cy="3973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67825" y="0"/>
            <a:ext cx="2924175" cy="295275"/>
          </a:xfrm>
          <a:prstGeom prst="rect">
            <a:avLst/>
          </a:prstGeom>
          <a:solidFill>
            <a:srgbClr val="FF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8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2" name="Oval 1"/>
          <p:cNvSpPr/>
          <p:nvPr/>
        </p:nvSpPr>
        <p:spPr>
          <a:xfrm>
            <a:off x="9245600" y="0"/>
            <a:ext cx="3038764" cy="48029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9" name="Text Box 9"/>
          <p:cNvSpPr txBox="1"/>
          <p:nvPr/>
        </p:nvSpPr>
        <p:spPr>
          <a:xfrm>
            <a:off x="1507245" y="1031578"/>
            <a:ext cx="10003545" cy="13112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Tuần trước các em được học viết chữ cái viết hoa nào?</a:t>
            </a:r>
          </a:p>
        </p:txBody>
      </p:sp>
      <p:sp>
        <p:nvSpPr>
          <p:cNvPr id="317450" name="Text Box 10"/>
          <p:cNvSpPr txBox="1"/>
          <p:nvPr/>
        </p:nvSpPr>
        <p:spPr>
          <a:xfrm>
            <a:off x="1600200" y="2368264"/>
            <a:ext cx="10003545" cy="13112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sz="4000" dirty="0">
                <a:solidFill>
                  <a:srgbClr val="6600CC"/>
                </a:solidFill>
                <a:latin typeface="Times New Roman" panose="02020603050405020304" pitchFamily="18" charset="0"/>
              </a:rPr>
              <a:t>Bạn nào nhắc lại được câu viết ứng dụng ở bài đó?</a:t>
            </a:r>
          </a:p>
        </p:txBody>
      </p:sp>
      <p:sp>
        <p:nvSpPr>
          <p:cNvPr id="317452" name="Text Box 12"/>
          <p:cNvSpPr txBox="1"/>
          <p:nvPr/>
        </p:nvSpPr>
        <p:spPr>
          <a:xfrm flipH="1">
            <a:off x="13716000" y="-962326"/>
            <a:ext cx="76200" cy="4126514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/>
          <a:p>
            <a:pPr algn="ctr" eaLnBrk="0" fontAlgn="base" hangingPunct="0">
              <a:lnSpc>
                <a:spcPct val="135000"/>
              </a:lnSpc>
              <a:spcBef>
                <a:spcPct val="50000"/>
              </a:spcBef>
              <a:spcAft>
                <a:spcPct val="0"/>
              </a:spcAft>
            </a:pPr>
            <a:r>
              <a:rPr sz="2800" b="1" dirty="0">
                <a:solidFill>
                  <a:srgbClr val="6600CC"/>
                </a:solidFill>
                <a:latin typeface="HP001 4H" panose="020B0603050302020204" pitchFamily="34" charset="-127"/>
              </a:rPr>
              <a:t>CȄữ hΞ: </a:t>
            </a:r>
            <a:r>
              <a:rPr lang="vi-VN" altLang="x-none" sz="2800" b="1" dirty="0">
                <a:solidFill>
                  <a:srgbClr val="6600CC"/>
                </a:solidFill>
                <a:latin typeface="HP001 4H" panose="020B0603050302020204" pitchFamily="34" charset="-127"/>
              </a:rPr>
              <a:t>O</a:t>
            </a:r>
            <a:endParaRPr sz="2800" b="1" dirty="0">
              <a:solidFill>
                <a:srgbClr val="6600CC"/>
              </a:solidFill>
              <a:latin typeface="HP001 4 hàng" panose="020B0603050302020204" pitchFamily="34" charset="0"/>
            </a:endParaRPr>
          </a:p>
        </p:txBody>
      </p:sp>
      <p:pic>
        <p:nvPicPr>
          <p:cNvPr id="4103" name="Picture 18" descr="DECOR033"/>
          <p:cNvPicPr>
            <a:picLocks noChangeAspect="1"/>
          </p:cNvPicPr>
          <p:nvPr/>
        </p:nvPicPr>
        <p:blipFill>
          <a:blip r:embed="rId2">
            <a:lum bright="67999" contrast="34000"/>
          </a:blip>
          <a:stretch>
            <a:fillRect/>
          </a:stretch>
        </p:blipFill>
        <p:spPr>
          <a:xfrm rot="-3217548" flipV="1">
            <a:off x="242889" y="5227637"/>
            <a:ext cx="1295400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4" name="Picture 19" descr="DECOR033"/>
          <p:cNvPicPr>
            <a:picLocks noChangeAspect="1"/>
          </p:cNvPicPr>
          <p:nvPr/>
        </p:nvPicPr>
        <p:blipFill>
          <a:blip r:embed="rId2">
            <a:lum bright="67999" contrast="34000"/>
          </a:blip>
          <a:stretch>
            <a:fillRect/>
          </a:stretch>
        </p:blipFill>
        <p:spPr>
          <a:xfrm rot="-7130662">
            <a:off x="10724707" y="5275079"/>
            <a:ext cx="1506537" cy="1549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ext Box 10"/>
          <p:cNvSpPr txBox="1"/>
          <p:nvPr/>
        </p:nvSpPr>
        <p:spPr>
          <a:xfrm>
            <a:off x="1682496" y="4069081"/>
            <a:ext cx="8452104" cy="13112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Trong câu viết ứng dụng  có chữ nào chứa chữ hoa </a:t>
            </a:r>
            <a:r>
              <a:rPr sz="4000" b="1" dirty="0">
                <a:solidFill>
                  <a:srgbClr val="0000FF"/>
                </a:solidFill>
                <a:latin typeface="HP001 4 hàng" panose="020B0603050302020204" pitchFamily="34" charset="0"/>
                <a:ea typeface="HP001" panose="020B0604020202020204" charset="0"/>
              </a:rPr>
              <a:t>N</a:t>
            </a:r>
            <a:r>
              <a:rPr sz="4000" dirty="0">
                <a:solidFill>
                  <a:srgbClr val="0000FF"/>
                </a:solidFill>
                <a:latin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17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317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7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7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7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7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317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17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49" grpId="0"/>
      <p:bldP spid="317449" grpId="1"/>
      <p:bldP spid="317450" grpId="0"/>
      <p:bldP spid="317452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3863" y="2704357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2" name="Rectangle 1"/>
          <p:cNvSpPr/>
          <p:nvPr/>
        </p:nvSpPr>
        <p:spPr>
          <a:xfrm>
            <a:off x="8981439" y="36945"/>
            <a:ext cx="3284451" cy="40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4" y="-678424"/>
            <a:ext cx="11858377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5AC7629-9933-41FF-B4A2-4C1E629A581F}"/>
              </a:ext>
            </a:extLst>
          </p:cNvPr>
          <p:cNvSpPr txBox="1"/>
          <p:nvPr/>
        </p:nvSpPr>
        <p:spPr>
          <a:xfrm>
            <a:off x="943897" y="5909187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E0CC1A7-2BC1-4A7B-B4CD-062B23C025B6}"/>
              </a:ext>
            </a:extLst>
          </p:cNvPr>
          <p:cNvSpPr txBox="1"/>
          <p:nvPr/>
        </p:nvSpPr>
        <p:spPr>
          <a:xfrm>
            <a:off x="3297869" y="6125801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20552B0-631B-48A9-9C6C-28372E8748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161" r="70206" b="-1446"/>
          <a:stretch/>
        </p:blipFill>
        <p:spPr>
          <a:xfrm>
            <a:off x="3621024" y="2083964"/>
            <a:ext cx="3126684" cy="31835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29F7F94-C0C2-416E-B1B1-7EE4DCBD324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137" t="22826" r="13603" b="22963"/>
          <a:stretch/>
        </p:blipFill>
        <p:spPr>
          <a:xfrm>
            <a:off x="7205472" y="3130762"/>
            <a:ext cx="2041595" cy="2136754"/>
          </a:xfrm>
          <a:prstGeom prst="rect">
            <a:avLst/>
          </a:prstGeom>
        </p:spPr>
      </p:pic>
      <p:sp useBgFill="1">
        <p:nvSpPr>
          <p:cNvPr id="4" name="Rectangle 3"/>
          <p:cNvSpPr/>
          <p:nvPr/>
        </p:nvSpPr>
        <p:spPr>
          <a:xfrm>
            <a:off x="8886825" y="0"/>
            <a:ext cx="3305175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ECC289B-3376-435C-9503-4FF63C714155}"/>
              </a:ext>
            </a:extLst>
          </p:cNvPr>
          <p:cNvSpPr txBox="1"/>
          <p:nvPr/>
        </p:nvSpPr>
        <p:spPr>
          <a:xfrm>
            <a:off x="2526285" y="540890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Viết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chữ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hoa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O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(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cỡ vừa)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7446B"/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pic>
        <p:nvPicPr>
          <p:cNvPr id="5" name="O">
            <a:hlinkClick r:id="" action="ppaction://media"/>
            <a:extLst>
              <a:ext uri="{FF2B5EF4-FFF2-40B4-BE49-F238E27FC236}">
                <a16:creationId xmlns:a16="http://schemas.microsoft.com/office/drawing/2014/main" xmlns="" id="{23A409A8-8E3B-4D15-B919-8EBF23025F4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97200" y="1648885"/>
            <a:ext cx="6197600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B861C57-3AC9-45B0-B6A9-4C30DDE05DCD}"/>
              </a:ext>
            </a:extLst>
          </p:cNvPr>
          <p:cNvSpPr txBox="1"/>
          <p:nvPr/>
        </p:nvSpPr>
        <p:spPr>
          <a:xfrm>
            <a:off x="4433777" y="113895"/>
            <a:ext cx="967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O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282545" y="0"/>
            <a:ext cx="2909455" cy="452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810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ECC289B-3376-435C-9503-4FF63C714155}"/>
              </a:ext>
            </a:extLst>
          </p:cNvPr>
          <p:cNvSpPr txBox="1"/>
          <p:nvPr/>
        </p:nvSpPr>
        <p:spPr>
          <a:xfrm>
            <a:off x="2526285" y="540890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 err="1">
                <a:solidFill>
                  <a:srgbClr val="F7446B"/>
                </a:solidFill>
                <a:latin typeface="UTM Avo" panose="02040603050506020204" pitchFamily="18" charset="0"/>
              </a:rPr>
              <a:t>Viết</a:t>
            </a:r>
            <a:r>
              <a:rPr lang="en-US" sz="2667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rgbClr val="F7446B"/>
                </a:solidFill>
                <a:latin typeface="UTM Avo" panose="02040603050506020204" pitchFamily="18" charset="0"/>
              </a:rPr>
              <a:t>chữ</a:t>
            </a:r>
            <a:r>
              <a:rPr lang="en-US" sz="2667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rgbClr val="F7446B"/>
                </a:solidFill>
                <a:latin typeface="UTM Avo" panose="02040603050506020204" pitchFamily="18" charset="0"/>
              </a:rPr>
              <a:t>hoa</a:t>
            </a:r>
            <a:r>
              <a:rPr lang="en-US" sz="2667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>
                <a:solidFill>
                  <a:srgbClr val="F7446B"/>
                </a:solidFill>
                <a:latin typeface="HP001 4 hàng" panose="020B0603050302020204" pitchFamily="34" charset="0"/>
              </a:rPr>
              <a:t>O </a:t>
            </a:r>
            <a:r>
              <a:rPr lang="en-US" sz="2400" dirty="0">
                <a:solidFill>
                  <a:srgbClr val="F7446B"/>
                </a:solidFill>
                <a:latin typeface="UTM Avo" panose="02040603050506020204" pitchFamily="18" charset="0"/>
              </a:rPr>
              <a:t>(</a:t>
            </a:r>
            <a:r>
              <a:rPr lang="vi-VN" sz="2400" dirty="0">
                <a:solidFill>
                  <a:srgbClr val="F7446B"/>
                </a:solidFill>
                <a:latin typeface="UTM Avo" panose="02040603050506020204" pitchFamily="18" charset="0"/>
              </a:rPr>
              <a:t>cỡ vừa)</a:t>
            </a:r>
            <a:endParaRPr lang="en-US" sz="2400" b="1" dirty="0">
              <a:solidFill>
                <a:srgbClr val="F7446B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O">
            <a:hlinkClick r:id="" action="ppaction://media"/>
            <a:extLst>
              <a:ext uri="{FF2B5EF4-FFF2-40B4-BE49-F238E27FC236}">
                <a16:creationId xmlns:a16="http://schemas.microsoft.com/office/drawing/2014/main" xmlns="" id="{23A409A8-8E3B-4D15-B919-8EBF23025F4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97200" y="1648885"/>
            <a:ext cx="6197600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B861C57-3AC9-45B0-B6A9-4C30DDE05DCD}"/>
              </a:ext>
            </a:extLst>
          </p:cNvPr>
          <p:cNvSpPr txBox="1"/>
          <p:nvPr/>
        </p:nvSpPr>
        <p:spPr>
          <a:xfrm>
            <a:off x="4433777" y="113895"/>
            <a:ext cx="967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O</a:t>
            </a:r>
            <a:endParaRPr lang="en-US" sz="1100" dirty="0"/>
          </a:p>
        </p:txBody>
      </p:sp>
      <p:sp useBgFill="1">
        <p:nvSpPr>
          <p:cNvPr id="3" name="Rectangle 2"/>
          <p:cNvSpPr/>
          <p:nvPr/>
        </p:nvSpPr>
        <p:spPr>
          <a:xfrm>
            <a:off x="9337964" y="0"/>
            <a:ext cx="2854036" cy="3755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923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ECC289B-3376-435C-9503-4FF63C714155}"/>
              </a:ext>
            </a:extLst>
          </p:cNvPr>
          <p:cNvSpPr txBox="1"/>
          <p:nvPr/>
        </p:nvSpPr>
        <p:spPr>
          <a:xfrm>
            <a:off x="2526285" y="540890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 err="1">
                <a:solidFill>
                  <a:srgbClr val="F7446B"/>
                </a:solidFill>
                <a:latin typeface="UTM Avo" panose="02040603050506020204" pitchFamily="18" charset="0"/>
              </a:rPr>
              <a:t>Viết</a:t>
            </a:r>
            <a:r>
              <a:rPr lang="en-US" sz="2667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rgbClr val="F7446B"/>
                </a:solidFill>
                <a:latin typeface="UTM Avo" panose="02040603050506020204" pitchFamily="18" charset="0"/>
              </a:rPr>
              <a:t>chữ</a:t>
            </a:r>
            <a:r>
              <a:rPr lang="en-US" sz="2667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rgbClr val="F7446B"/>
                </a:solidFill>
                <a:latin typeface="UTM Avo" panose="02040603050506020204" pitchFamily="18" charset="0"/>
              </a:rPr>
              <a:t>hoa</a:t>
            </a:r>
            <a:r>
              <a:rPr lang="en-US" sz="2667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>
                <a:solidFill>
                  <a:srgbClr val="F7446B"/>
                </a:solidFill>
                <a:latin typeface="HP001 4 hàng" panose="020B0603050302020204" pitchFamily="34" charset="0"/>
              </a:rPr>
              <a:t>O </a:t>
            </a:r>
            <a:r>
              <a:rPr lang="en-US" sz="2400" dirty="0">
                <a:solidFill>
                  <a:srgbClr val="F7446B"/>
                </a:solidFill>
                <a:latin typeface="UTM Avo" panose="02040603050506020204" pitchFamily="18" charset="0"/>
              </a:rPr>
              <a:t>(</a:t>
            </a:r>
            <a:r>
              <a:rPr lang="vi-VN" sz="2400" dirty="0">
                <a:solidFill>
                  <a:srgbClr val="F7446B"/>
                </a:solidFill>
                <a:latin typeface="UTM Avo" panose="02040603050506020204" pitchFamily="18" charset="0"/>
              </a:rPr>
              <a:t>cỡ </a:t>
            </a:r>
            <a:r>
              <a:rPr lang="en-US" sz="2400" dirty="0" err="1">
                <a:solidFill>
                  <a:srgbClr val="F7446B"/>
                </a:solidFill>
                <a:latin typeface="UTM Avo" panose="02040603050506020204" pitchFamily="18" charset="0"/>
              </a:rPr>
              <a:t>nhỏ</a:t>
            </a:r>
            <a:r>
              <a:rPr lang="vi-VN" sz="2400" dirty="0">
                <a:solidFill>
                  <a:srgbClr val="F7446B"/>
                </a:solidFill>
                <a:latin typeface="UTM Avo" panose="02040603050506020204" pitchFamily="18" charset="0"/>
              </a:rPr>
              <a:t>)</a:t>
            </a:r>
            <a:endParaRPr lang="en-US" sz="2400" b="1" dirty="0">
              <a:solidFill>
                <a:srgbClr val="F7446B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O">
            <a:hlinkClick r:id="" action="ppaction://media"/>
            <a:extLst>
              <a:ext uri="{FF2B5EF4-FFF2-40B4-BE49-F238E27FC236}">
                <a16:creationId xmlns:a16="http://schemas.microsoft.com/office/drawing/2014/main" xmlns="" id="{F15017EE-E777-4BD9-903F-F8DEF9A4688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9218" r="4033" b="14442"/>
          <a:stretch/>
        </p:blipFill>
        <p:spPr>
          <a:xfrm>
            <a:off x="3236150" y="1475083"/>
            <a:ext cx="5900325" cy="4997216"/>
          </a:xfrm>
          <a:prstGeom prst="rect">
            <a:avLst/>
          </a:prstGeom>
        </p:spPr>
      </p:pic>
      <p:sp useBgFill="1">
        <p:nvSpPr>
          <p:cNvPr id="3" name="Rectangle 2"/>
          <p:cNvSpPr/>
          <p:nvPr/>
        </p:nvSpPr>
        <p:spPr>
          <a:xfrm>
            <a:off x="9296400" y="104775"/>
            <a:ext cx="2895600" cy="2095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046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3F6FDA0-C57C-4F6F-8337-63AA37908133}"/>
              </a:ext>
            </a:extLst>
          </p:cNvPr>
          <p:cNvSpPr txBox="1"/>
          <p:nvPr/>
        </p:nvSpPr>
        <p:spPr>
          <a:xfrm>
            <a:off x="4144752" y="88480"/>
            <a:ext cx="5693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ỨNG DỤNG</a:t>
            </a:r>
            <a:endParaRPr lang="en-US" sz="4800" dirty="0">
              <a:solidFill>
                <a:schemeClr val="accent2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8CDE911-E164-4048-9835-CE03F87F81C0}"/>
              </a:ext>
            </a:extLst>
          </p:cNvPr>
          <p:cNvSpPr txBox="1"/>
          <p:nvPr/>
        </p:nvSpPr>
        <p:spPr>
          <a:xfrm>
            <a:off x="2030147" y="1657547"/>
            <a:ext cx="1061308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2.5 li 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4FBB28C-A4E6-4474-95A4-DDF037A29B9D}"/>
              </a:ext>
            </a:extLst>
          </p:cNvPr>
          <p:cNvSpPr txBox="1"/>
          <p:nvPr/>
        </p:nvSpPr>
        <p:spPr>
          <a:xfrm>
            <a:off x="1358200" y="3685448"/>
            <a:ext cx="112850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9E9067E-CF7F-446B-99A7-937CBDA9430E}"/>
              </a:ext>
            </a:extLst>
          </p:cNvPr>
          <p:cNvSpPr txBox="1"/>
          <p:nvPr/>
        </p:nvSpPr>
        <p:spPr>
          <a:xfrm>
            <a:off x="1771868" y="2391370"/>
            <a:ext cx="111296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C3C6F30-ACA0-4B47-9E33-38A048CCEB13}"/>
              </a:ext>
            </a:extLst>
          </p:cNvPr>
          <p:cNvSpPr txBox="1"/>
          <p:nvPr/>
        </p:nvSpPr>
        <p:spPr>
          <a:xfrm>
            <a:off x="2030147" y="5091229"/>
            <a:ext cx="6119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O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, g, h, l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78C77E5-CC92-4E65-AF86-CA435C6758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9"/>
          <a:stretch/>
        </p:blipFill>
        <p:spPr>
          <a:xfrm>
            <a:off x="377927" y="270236"/>
            <a:ext cx="2637197" cy="2015163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 useBgFill="1">
        <p:nvSpPr>
          <p:cNvPr id="11" name="Rectangle 10"/>
          <p:cNvSpPr/>
          <p:nvPr/>
        </p:nvSpPr>
        <p:spPr>
          <a:xfrm>
            <a:off x="9324975" y="88480"/>
            <a:ext cx="2867025" cy="3401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95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uiExpand="1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9183f5af68e54843784fd9ef34c3367aeb896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226</Words>
  <Application>Microsoft Office PowerPoint</Application>
  <PresentationFormat>Custom</PresentationFormat>
  <Paragraphs>34</Paragraphs>
  <Slides>12</Slides>
  <Notes>3</Notes>
  <HiddenSlides>0</HiddenSlides>
  <MMClips>4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Office Theme</vt:lpstr>
      <vt:lpstr>8_Office Theme</vt:lpstr>
      <vt:lpstr>Chủ đề của Office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ismail - [2010]</cp:lastModifiedBy>
  <cp:revision>37</cp:revision>
  <dcterms:created xsi:type="dcterms:W3CDTF">2021-07-20T01:55:21Z</dcterms:created>
  <dcterms:modified xsi:type="dcterms:W3CDTF">2021-12-08T10:56:39Z</dcterms:modified>
</cp:coreProperties>
</file>