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1" r:id="rId3"/>
    <p:sldMasterId id="2147483683" r:id="rId4"/>
  </p:sldMasterIdLst>
  <p:notesMasterIdLst>
    <p:notesMasterId r:id="rId13"/>
  </p:notesMasterIdLst>
  <p:sldIdLst>
    <p:sldId id="366" r:id="rId5"/>
    <p:sldId id="399" r:id="rId6"/>
    <p:sldId id="275" r:id="rId7"/>
    <p:sldId id="401" r:id="rId8"/>
    <p:sldId id="2904" r:id="rId9"/>
    <p:sldId id="497" r:id="rId10"/>
    <p:sldId id="402" r:id="rId11"/>
    <p:sldId id="40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42" d="100"/>
          <a:sy n="42" d="100"/>
        </p:scale>
        <p:origin x="24" y="8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0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/>
                </a:solidFill>
              </a:rPr>
              <a:pPr/>
              <a:t>2021/12/28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56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54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83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3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41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16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5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51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23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3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8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79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05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45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87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40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4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79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05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92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42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54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1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31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4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61876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  <p:sldLayoutId id="214748369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94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9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69029" y="3282072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626" y="4399427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 cuối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kì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1 ( </a:t>
            </a:r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tiết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 5 + 6)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E91DF3-6F41-412A-83B5-74622D9D37B7}"/>
              </a:ext>
            </a:extLst>
          </p:cNvPr>
          <p:cNvSpPr txBox="1"/>
          <p:nvPr/>
        </p:nvSpPr>
        <p:spPr>
          <a:xfrm>
            <a:off x="2100172" y="871824"/>
            <a:ext cx="8328541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6.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Dựa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vào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tìm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 indent="618051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a.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người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vật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indent="618051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b.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động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208AD-F8C6-43E4-B516-8B0D191F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363" y="3079351"/>
            <a:ext cx="9125544" cy="34556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3A821B-5395-440C-BDC2-F91CBCE61181}"/>
              </a:ext>
            </a:extLst>
          </p:cNvPr>
          <p:cNvSpPr/>
          <p:nvPr/>
        </p:nvSpPr>
        <p:spPr>
          <a:xfrm>
            <a:off x="9207500" y="0"/>
            <a:ext cx="2984500" cy="322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504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Free Nature Illustration with Sky, Clouds and Trees - Free PSD Files">
            <a:extLst>
              <a:ext uri="{FF2B5EF4-FFF2-40B4-BE49-F238E27FC236}">
                <a16:creationId xmlns:a16="http://schemas.microsoft.com/office/drawing/2014/main" id="{36110A16-A553-42DF-88CC-499E7ED11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loud Animated Clipart Free Best Transparent Png - Cartoon Cloud , Free  Transparent Clipart - ClipartKey">
            <a:extLst>
              <a:ext uri="{FF2B5EF4-FFF2-40B4-BE49-F238E27FC236}">
                <a16:creationId xmlns:a16="http://schemas.microsoft.com/office/drawing/2014/main" id="{C5FCB4A9-F1A8-4902-9C56-6BDB51B9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251" y="884284"/>
            <a:ext cx="4724693" cy="31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loud Animated Clipart Free Best Transparent Png - Cartoon Cloud , Free  Transparent Clipart - ClipartKey">
            <a:extLst>
              <a:ext uri="{FF2B5EF4-FFF2-40B4-BE49-F238E27FC236}">
                <a16:creationId xmlns:a16="http://schemas.microsoft.com/office/drawing/2014/main" id="{7C8C19E1-C707-4C42-BC79-410841221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98" y="1011035"/>
            <a:ext cx="4446804" cy="296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loud Animated Clipart Free Best Transparent Png - Cartoon Cloud , Free  Transparent Clipart - ClipartKey">
            <a:extLst>
              <a:ext uri="{FF2B5EF4-FFF2-40B4-BE49-F238E27FC236}">
                <a16:creationId xmlns:a16="http://schemas.microsoft.com/office/drawing/2014/main" id="{236A40FB-D381-4BA4-98FB-EA29F4FB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34" y="3809335"/>
            <a:ext cx="4446804" cy="296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068D59-53DD-4BEA-A3F9-473E89B4CBD2}"/>
              </a:ext>
            </a:extLst>
          </p:cNvPr>
          <p:cNvSpPr txBox="1"/>
          <p:nvPr/>
        </p:nvSpPr>
        <p:spPr>
          <a:xfrm>
            <a:off x="7614453" y="279075"/>
            <a:ext cx="242287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B7BC2-6C86-4EDD-BB8E-BE7C531E1637}"/>
              </a:ext>
            </a:extLst>
          </p:cNvPr>
          <p:cNvSpPr txBox="1"/>
          <p:nvPr/>
        </p:nvSpPr>
        <p:spPr>
          <a:xfrm>
            <a:off x="2284862" y="4991572"/>
            <a:ext cx="317547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hoạt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động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A69CD-5B84-44D9-BC30-8F91664174AE}"/>
              </a:ext>
            </a:extLst>
          </p:cNvPr>
          <p:cNvSpPr txBox="1"/>
          <p:nvPr/>
        </p:nvSpPr>
        <p:spPr>
          <a:xfrm>
            <a:off x="2511582" y="326791"/>
            <a:ext cx="242287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người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432D07-4C5F-4D9C-BF98-5307AB89ECB4}"/>
              </a:ext>
            </a:extLst>
          </p:cNvPr>
          <p:cNvSpPr/>
          <p:nvPr/>
        </p:nvSpPr>
        <p:spPr>
          <a:xfrm>
            <a:off x="2098161" y="1501127"/>
            <a:ext cx="3362172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bạn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nam</a:t>
            </a:r>
            <a:r>
              <a:rPr lang="en-US" sz="2800" dirty="0">
                <a:solidFill>
                  <a:srgbClr val="FB4C43"/>
                </a:solidFill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bạn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nữ</a:t>
            </a:r>
            <a:r>
              <a:rPr lang="en-US" sz="2800" dirty="0">
                <a:solidFill>
                  <a:srgbClr val="FB4C43"/>
                </a:solidFill>
              </a:rPr>
              <a:t>, </a:t>
            </a:r>
            <a:r>
              <a:rPr lang="en-US" sz="2800" dirty="0" err="1">
                <a:solidFill>
                  <a:srgbClr val="FB4C43"/>
                </a:solidFill>
              </a:rPr>
              <a:t>trẻ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em</a:t>
            </a:r>
            <a:r>
              <a:rPr lang="en-US" sz="2800" dirty="0">
                <a:solidFill>
                  <a:srgbClr val="FB4C43"/>
                </a:solidFill>
              </a:rPr>
              <a:t>, </a:t>
            </a:r>
            <a:r>
              <a:rPr lang="en-US" sz="2800" dirty="0" err="1">
                <a:solidFill>
                  <a:srgbClr val="FB4C43"/>
                </a:solidFill>
              </a:rPr>
              <a:t>người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bán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hoa</a:t>
            </a:r>
            <a:r>
              <a:rPr lang="en-US" sz="2800" dirty="0">
                <a:solidFill>
                  <a:srgbClr val="FB4C43"/>
                </a:solidFill>
              </a:rPr>
              <a:t>,…</a:t>
            </a:r>
            <a:endParaRPr lang="vi-VN" sz="2800" dirty="0">
              <a:solidFill>
                <a:srgbClr val="FB4C43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1BDDF1-8750-48B7-B2EC-5093C3878F5C}"/>
              </a:ext>
            </a:extLst>
          </p:cNvPr>
          <p:cNvSpPr/>
          <p:nvPr/>
        </p:nvSpPr>
        <p:spPr>
          <a:xfrm>
            <a:off x="6822855" y="1480224"/>
            <a:ext cx="3214477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cây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đào</a:t>
            </a:r>
            <a:r>
              <a:rPr lang="en-US" sz="2800" dirty="0">
                <a:solidFill>
                  <a:srgbClr val="FB4C43"/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cây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quất</a:t>
            </a:r>
            <a:r>
              <a:rPr lang="en-US" sz="2800" dirty="0">
                <a:solidFill>
                  <a:srgbClr val="FB4C43"/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đồ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chơi</a:t>
            </a:r>
            <a:r>
              <a:rPr lang="en-US" sz="2800" dirty="0">
                <a:solidFill>
                  <a:srgbClr val="FB4C43"/>
                </a:solidFill>
              </a:rPr>
              <a:t>,…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8A1847-6802-4CC3-A059-9D57F1501D72}"/>
              </a:ext>
            </a:extLst>
          </p:cNvPr>
          <p:cNvSpPr/>
          <p:nvPr/>
        </p:nvSpPr>
        <p:spPr>
          <a:xfrm>
            <a:off x="5460333" y="4425498"/>
            <a:ext cx="3362172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bán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hàng</a:t>
            </a:r>
            <a:r>
              <a:rPr lang="en-US" sz="2800" dirty="0">
                <a:solidFill>
                  <a:srgbClr val="FB4C43"/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mua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hàng</a:t>
            </a:r>
            <a:r>
              <a:rPr lang="en-US" sz="2800" dirty="0">
                <a:solidFill>
                  <a:srgbClr val="FB4C43"/>
                </a:solidFill>
              </a:rPr>
              <a:t>, </a:t>
            </a:r>
            <a:r>
              <a:rPr lang="en-US" sz="2800" dirty="0" err="1">
                <a:solidFill>
                  <a:srgbClr val="FB4C43"/>
                </a:solidFill>
              </a:rPr>
              <a:t>nhìn</a:t>
            </a:r>
            <a:r>
              <a:rPr lang="en-US" sz="2800" dirty="0">
                <a:solidFill>
                  <a:srgbClr val="FB4C43"/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đi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chợ</a:t>
            </a:r>
            <a:r>
              <a:rPr lang="en-US" sz="2800" dirty="0">
                <a:solidFill>
                  <a:srgbClr val="FB4C43"/>
                </a:solidFill>
              </a:rPr>
              <a:t>,…</a:t>
            </a:r>
            <a:endParaRPr lang="vi-VN" sz="2800" dirty="0">
              <a:solidFill>
                <a:srgbClr val="FB4C4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259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D9D8DD-0A71-454A-A50C-FD142B401ACE}"/>
              </a:ext>
            </a:extLst>
          </p:cNvPr>
          <p:cNvSpPr txBox="1"/>
          <p:nvPr/>
        </p:nvSpPr>
        <p:spPr>
          <a:xfrm>
            <a:off x="1553592" y="2032987"/>
            <a:ext cx="9516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các từ ngữ chỉ người, vật và từ chỉ hoạt động của người, vật trong lớp học của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65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4EB4FB-E9A6-4693-B759-05174B78704B}"/>
              </a:ext>
            </a:extLst>
          </p:cNvPr>
          <p:cNvSpPr/>
          <p:nvPr/>
        </p:nvSpPr>
        <p:spPr>
          <a:xfrm>
            <a:off x="1145219" y="0"/>
            <a:ext cx="10289220" cy="374637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rò chơi Ném bóng.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nói 1 từ ngữ nếu đúng thì sẽ được ném bóng cho bất kì bạn nào. Bạn tiếp theo cũng tiến hành tương tự. Nếu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nói sai thì bóng sẽ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 cô giáo và cô sẽ ném cho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bất kì để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tiến hành tương tự.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48843A-283F-431A-A393-33AE52C526B8}"/>
              </a:ext>
            </a:extLst>
          </p:cNvPr>
          <p:cNvSpPr txBox="1"/>
          <p:nvPr/>
        </p:nvSpPr>
        <p:spPr>
          <a:xfrm>
            <a:off x="939552" y="984850"/>
            <a:ext cx="105201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7.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Nói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2 – 3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câu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một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nhân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vật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trong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tranh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ở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mục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1B1174-3549-4373-B769-23E7E2FE1916}"/>
              </a:ext>
            </a:extLst>
          </p:cNvPr>
          <p:cNvSpPr txBox="1"/>
          <p:nvPr/>
        </p:nvSpPr>
        <p:spPr>
          <a:xfrm>
            <a:off x="5309885" y="2005034"/>
            <a:ext cx="237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7446B"/>
                </a:solidFill>
              </a:rPr>
              <a:t>Gợi</a:t>
            </a:r>
            <a:r>
              <a:rPr lang="en-US" sz="3600" b="1" dirty="0">
                <a:solidFill>
                  <a:srgbClr val="F7446B"/>
                </a:solidFill>
              </a:rPr>
              <a:t> 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05E12-EE7E-4673-88B8-D9A2DDD69FFD}"/>
              </a:ext>
            </a:extLst>
          </p:cNvPr>
          <p:cNvSpPr txBox="1"/>
          <p:nvPr/>
        </p:nvSpPr>
        <p:spPr>
          <a:xfrm>
            <a:off x="939552" y="2555158"/>
            <a:ext cx="10817590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150000"/>
              </a:lnSpc>
              <a:buFontTx/>
              <a:buChar char="-"/>
            </a:pP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ai?</a:t>
            </a:r>
          </a:p>
          <a:p>
            <a:pPr marL="457189" indent="-457189">
              <a:lnSpc>
                <a:spcPct val="150000"/>
              </a:lnSpc>
              <a:buFontTx/>
              <a:buChar char="-"/>
            </a:pP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  <a:p>
            <a:pPr marL="457189" indent="-457189">
              <a:lnSpc>
                <a:spcPct val="150000"/>
              </a:lnSpc>
              <a:buFontTx/>
              <a:buChar char="-"/>
            </a:pP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</a:t>
            </a:r>
            <a:r>
              <a:rPr lang="en-US" sz="3600" dirty="0" err="1"/>
              <a:t>xét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cử</a:t>
            </a:r>
            <a:r>
              <a:rPr lang="en-US" sz="3600" dirty="0"/>
              <a:t> </a:t>
            </a:r>
            <a:r>
              <a:rPr lang="en-US" sz="3600" dirty="0" err="1"/>
              <a:t>chỉ</a:t>
            </a:r>
            <a:r>
              <a:rPr lang="en-US" sz="3600" dirty="0"/>
              <a:t>, </a:t>
            </a:r>
            <a:r>
              <a:rPr lang="en-US" sz="3600" dirty="0" err="1"/>
              <a:t>hành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,…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5B49DC-0158-4D86-9856-D563C254E3A7}"/>
              </a:ext>
            </a:extLst>
          </p:cNvPr>
          <p:cNvSpPr/>
          <p:nvPr/>
        </p:nvSpPr>
        <p:spPr>
          <a:xfrm>
            <a:off x="9207500" y="0"/>
            <a:ext cx="2984500" cy="322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E0E0A6-D97F-4ED9-BA15-4F3F84C9EB55}"/>
              </a:ext>
            </a:extLst>
          </p:cNvPr>
          <p:cNvSpPr txBox="1"/>
          <p:nvPr/>
        </p:nvSpPr>
        <p:spPr>
          <a:xfrm>
            <a:off x="613502" y="1032350"/>
            <a:ext cx="10908279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8.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Chọn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</a:rPr>
              <a:t>dấu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</a:rPr>
              <a:t>chấm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</a:rPr>
              <a:t>dấu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</a:rPr>
              <a:t>chấm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</a:rPr>
              <a:t>hỏi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hoặc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</a:rPr>
              <a:t>dấu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</a:rPr>
              <a:t>chấm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</a:rPr>
              <a:t> than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thay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cho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ô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vuông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AA88B4-553A-4D56-89B4-84EC6B3C456F}"/>
              </a:ext>
            </a:extLst>
          </p:cNvPr>
          <p:cNvSpPr/>
          <p:nvPr/>
        </p:nvSpPr>
        <p:spPr>
          <a:xfrm>
            <a:off x="688826" y="2672178"/>
            <a:ext cx="10814348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/>
              <a:t>Chị</a:t>
            </a:r>
            <a:r>
              <a:rPr lang="en-US" sz="3200" i="1" dirty="0"/>
              <a:t>:  </a:t>
            </a:r>
            <a:r>
              <a:rPr lang="en-US" sz="3200" dirty="0"/>
              <a:t>-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đấy</a:t>
            </a:r>
            <a:endParaRPr lang="en-US" sz="3200" dirty="0"/>
          </a:p>
          <a:p>
            <a:pPr algn="just">
              <a:lnSpc>
                <a:spcPct val="150000"/>
              </a:lnSpc>
            </a:pPr>
            <a:r>
              <a:rPr lang="en-US" sz="3200" i="1" dirty="0" err="1"/>
              <a:t>Em</a:t>
            </a:r>
            <a:r>
              <a:rPr lang="en-US" sz="3200" i="1" dirty="0"/>
              <a:t>:</a:t>
            </a:r>
            <a:r>
              <a:rPr lang="en-US" sz="3200" dirty="0"/>
              <a:t>   -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thư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  <a:p>
            <a:pPr algn="just">
              <a:lnSpc>
                <a:spcPct val="150000"/>
              </a:lnSpc>
            </a:pPr>
            <a:r>
              <a:rPr lang="en-US" sz="3200" i="1" dirty="0" err="1"/>
              <a:t>Chị</a:t>
            </a:r>
            <a:r>
              <a:rPr lang="en-US" sz="3200" i="1" dirty="0"/>
              <a:t>:</a:t>
            </a:r>
            <a:r>
              <a:rPr lang="en-US" sz="3200" dirty="0"/>
              <a:t>  - Hay </a:t>
            </a:r>
            <a:r>
              <a:rPr lang="en-US" sz="3200" dirty="0" err="1"/>
              <a:t>đấy</a:t>
            </a:r>
            <a:r>
              <a:rPr lang="en-US" sz="3200" dirty="0"/>
              <a:t>    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thư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endParaRPr lang="en-US" sz="3200" dirty="0"/>
          </a:p>
          <a:p>
            <a:pPr algn="just">
              <a:lnSpc>
                <a:spcPct val="150000"/>
              </a:lnSpc>
            </a:pPr>
            <a:r>
              <a:rPr lang="en-US" sz="3200" i="1" dirty="0" err="1"/>
              <a:t>Em</a:t>
            </a:r>
            <a:r>
              <a:rPr lang="en-US" sz="3200" i="1" dirty="0"/>
              <a:t>:  </a:t>
            </a:r>
            <a:r>
              <a:rPr lang="en-US" sz="3200" dirty="0"/>
              <a:t> -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mai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thư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endParaRPr lang="en-US" sz="3200" dirty="0"/>
          </a:p>
          <a:p>
            <a:pPr indent="609585" algn="r">
              <a:lnSpc>
                <a:spcPct val="150000"/>
              </a:lnSpc>
            </a:pPr>
            <a:r>
              <a:rPr lang="en-US" sz="3200" dirty="0"/>
              <a:t>(Theo </a:t>
            </a:r>
            <a:r>
              <a:rPr lang="en-US" sz="3200" i="1" dirty="0" err="1"/>
              <a:t>Tiếng</a:t>
            </a:r>
            <a:r>
              <a:rPr lang="en-US" sz="3200" i="1" dirty="0"/>
              <a:t> </a:t>
            </a:r>
            <a:r>
              <a:rPr lang="en-US" sz="3200" i="1" dirty="0" err="1"/>
              <a:t>cười</a:t>
            </a:r>
            <a:r>
              <a:rPr lang="en-US" sz="3200" i="1" dirty="0"/>
              <a:t> </a:t>
            </a:r>
            <a:r>
              <a:rPr lang="en-US" sz="3200" i="1" dirty="0" err="1"/>
              <a:t>học</a:t>
            </a:r>
            <a:r>
              <a:rPr lang="en-US" sz="3200" i="1" dirty="0"/>
              <a:t> </a:t>
            </a:r>
            <a:r>
              <a:rPr lang="en-US" sz="3200" i="1" dirty="0" err="1"/>
              <a:t>trò</a:t>
            </a:r>
            <a:r>
              <a:rPr lang="en-US" sz="3200" i="1" dirty="0"/>
              <a:t>)</a:t>
            </a:r>
            <a:endParaRPr lang="en-US" sz="3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3DC2F5-532D-4203-9A64-D34D74B6FD13}"/>
              </a:ext>
            </a:extLst>
          </p:cNvPr>
          <p:cNvGrpSpPr/>
          <p:nvPr/>
        </p:nvGrpSpPr>
        <p:grpSpPr>
          <a:xfrm>
            <a:off x="5681639" y="2939370"/>
            <a:ext cx="472000" cy="348977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E36502-E0C1-4432-9152-41C7748E2A8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BFFBFC8-2E5F-46AA-9127-AEE836CBABD0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F84F4DC-5014-4D53-BC31-BB40BB909EAB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D4D1AEA-FE03-4F75-888A-45916AEA36E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45705A4-8D9F-4491-AEE1-D9A17009D375}"/>
              </a:ext>
            </a:extLst>
          </p:cNvPr>
          <p:cNvSpPr txBox="1"/>
          <p:nvPr/>
        </p:nvSpPr>
        <p:spPr>
          <a:xfrm>
            <a:off x="5700906" y="2833705"/>
            <a:ext cx="4334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65C1DC-23C0-440B-8FC6-382B5B36FDD6}"/>
              </a:ext>
            </a:extLst>
          </p:cNvPr>
          <p:cNvGrpSpPr/>
          <p:nvPr/>
        </p:nvGrpSpPr>
        <p:grpSpPr>
          <a:xfrm>
            <a:off x="6679293" y="3714194"/>
            <a:ext cx="472000" cy="348977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C79E7E-1111-4A47-B04F-8811715D99C1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1275989-CB72-4C4A-ADFF-D33330AD8324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1C2D69-DACF-4BCD-B420-E9281E220D05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3FA916-6B71-46F2-AC32-21CA3E11A65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50CA1B6-90DF-4EB3-B849-84B4AC947B68}"/>
              </a:ext>
            </a:extLst>
          </p:cNvPr>
          <p:cNvSpPr txBox="1"/>
          <p:nvPr/>
        </p:nvSpPr>
        <p:spPr>
          <a:xfrm>
            <a:off x="6738760" y="3529875"/>
            <a:ext cx="4334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4FB43F-3C15-4EEB-BA2B-7ED3F22BF8D6}"/>
              </a:ext>
            </a:extLst>
          </p:cNvPr>
          <p:cNvGrpSpPr/>
          <p:nvPr/>
        </p:nvGrpSpPr>
        <p:grpSpPr>
          <a:xfrm>
            <a:off x="3563853" y="4420266"/>
            <a:ext cx="472000" cy="348977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A5E969-DDA0-4C4E-84FB-46F538602AB9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E46A941-ECC6-4682-9067-F37E9AC85ADA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AB8DA9-2BC7-4AA6-A9C7-5C49259D7863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1644A5-974D-4954-B12E-E5E768D1CB3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7774555-9C7A-4C0F-8960-738B488053B9}"/>
              </a:ext>
            </a:extLst>
          </p:cNvPr>
          <p:cNvSpPr txBox="1"/>
          <p:nvPr/>
        </p:nvSpPr>
        <p:spPr>
          <a:xfrm>
            <a:off x="3627787" y="4309187"/>
            <a:ext cx="4334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160DD9-9432-443B-8DDC-5B821AEDEF8C}"/>
              </a:ext>
            </a:extLst>
          </p:cNvPr>
          <p:cNvGrpSpPr/>
          <p:nvPr/>
        </p:nvGrpSpPr>
        <p:grpSpPr>
          <a:xfrm>
            <a:off x="6934560" y="4427085"/>
            <a:ext cx="472000" cy="348977"/>
            <a:chOff x="7507111" y="2996098"/>
            <a:chExt cx="417689" cy="4176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A89B22F-232E-429A-86DE-A6FC095160D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6E7BD0-154A-4750-9A67-1902183E37C6}"/>
                </a:ext>
              </a:extLst>
            </p:cNvPr>
            <p:cNvCxnSpPr>
              <a:stCxn id="23" idx="0"/>
              <a:endCxn id="2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7F4E1D-8882-4D28-9189-492AC117148E}"/>
                </a:ext>
              </a:extLst>
            </p:cNvPr>
            <p:cNvCxnSpPr>
              <a:stCxn id="23" idx="3"/>
              <a:endCxn id="2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23DEE25-25FD-46A6-AFEB-FF4F274A705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93C27C7-1502-46A0-9557-3A0075C90146}"/>
              </a:ext>
            </a:extLst>
          </p:cNvPr>
          <p:cNvSpPr txBox="1"/>
          <p:nvPr/>
        </p:nvSpPr>
        <p:spPr>
          <a:xfrm>
            <a:off x="6934560" y="4309187"/>
            <a:ext cx="4334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5B09EB-33DB-4C02-A442-E44D816DDC92}"/>
              </a:ext>
            </a:extLst>
          </p:cNvPr>
          <p:cNvGrpSpPr/>
          <p:nvPr/>
        </p:nvGrpSpPr>
        <p:grpSpPr>
          <a:xfrm>
            <a:off x="8925332" y="5111516"/>
            <a:ext cx="472000" cy="348977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A45298A-7036-4D94-BFDC-A714A57BC00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B2D01FE-5D05-4377-AC05-23DD88474CB3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881BDFB-4B8C-4744-BCF0-AFA3299F01F3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A4284BD-8635-436F-AFA0-7871D4DB135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BDA2EB7-D2A0-46F4-9B0C-1E04F66C88BB}"/>
              </a:ext>
            </a:extLst>
          </p:cNvPr>
          <p:cNvSpPr txBox="1"/>
          <p:nvPr/>
        </p:nvSpPr>
        <p:spPr>
          <a:xfrm>
            <a:off x="8988832" y="4893962"/>
            <a:ext cx="4334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3D7D57-E2CF-473D-A5FA-9CC14F420929}"/>
              </a:ext>
            </a:extLst>
          </p:cNvPr>
          <p:cNvSpPr/>
          <p:nvPr/>
        </p:nvSpPr>
        <p:spPr>
          <a:xfrm>
            <a:off x="9207500" y="38100"/>
            <a:ext cx="2984500" cy="21590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019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5" grpId="0"/>
      <p:bldP spid="21" grpId="0"/>
      <p:bldP spid="27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359</Words>
  <Application>Microsoft Office PowerPoint</Application>
  <PresentationFormat>Widescreen</PresentationFormat>
  <Paragraphs>41</Paragraphs>
  <Slides>8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DengXian</vt:lpstr>
      <vt:lpstr>DengXian</vt:lpstr>
      <vt:lpstr>Microsoft YaHei</vt:lpstr>
      <vt:lpstr>Arial</vt:lpstr>
      <vt:lpstr>Arial-Rounded</vt:lpstr>
      <vt:lpstr>Calibri</vt:lpstr>
      <vt:lpstr>Calibri Light</vt:lpstr>
      <vt:lpstr>Times New Roman</vt:lpstr>
      <vt:lpstr>Office Theme</vt:lpstr>
      <vt:lpstr>Office 主题</vt:lpstr>
      <vt:lpstr>1_Default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17</cp:revision>
  <dcterms:created xsi:type="dcterms:W3CDTF">2021-07-20T01:55:21Z</dcterms:created>
  <dcterms:modified xsi:type="dcterms:W3CDTF">2021-12-28T01:41:22Z</dcterms:modified>
</cp:coreProperties>
</file>