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9" r:id="rId4"/>
    <p:sldMasterId id="2147483711" r:id="rId5"/>
    <p:sldMasterId id="2147483717" r:id="rId6"/>
  </p:sldMasterIdLst>
  <p:notesMasterIdLst>
    <p:notesMasterId r:id="rId24"/>
  </p:notesMasterIdLst>
  <p:sldIdLst>
    <p:sldId id="476" r:id="rId7"/>
    <p:sldId id="366" r:id="rId8"/>
    <p:sldId id="390" r:id="rId9"/>
    <p:sldId id="391" r:id="rId10"/>
    <p:sldId id="392" r:id="rId11"/>
    <p:sldId id="275" r:id="rId12"/>
    <p:sldId id="269" r:id="rId13"/>
    <p:sldId id="393" r:id="rId14"/>
    <p:sldId id="394" r:id="rId15"/>
    <p:sldId id="258" r:id="rId16"/>
    <p:sldId id="257" r:id="rId17"/>
    <p:sldId id="474" r:id="rId18"/>
    <p:sldId id="475" r:id="rId19"/>
    <p:sldId id="260" r:id="rId20"/>
    <p:sldId id="261" r:id="rId21"/>
    <p:sldId id="262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96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C9140-106A-4A6D-9669-8161F2AB914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5AB86-4511-4458-AB87-DD2190C9A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9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AEC3D-87E3-4F4A-90AF-C1365B2A2E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7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4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839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/>
                </a:solidFill>
              </a:rPr>
              <a:pPr/>
              <a:t>2021/12/27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88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3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5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6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2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1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045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70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5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8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93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49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04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82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4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70541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49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85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07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57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48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84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79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64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38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881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8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31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799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28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76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101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99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07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331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15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14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5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05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547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551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3666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620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0013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400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4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8615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4472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4428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910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731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072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13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71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03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9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563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3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0955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2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3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77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27/12/2021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89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gif"/><Relationship Id="rId18" Type="http://schemas.openxmlformats.org/officeDocument/2006/relationships/image" Target="../media/image55.png"/><Relationship Id="rId3" Type="http://schemas.openxmlformats.org/officeDocument/2006/relationships/audio" Target="../media/audio1.wav"/><Relationship Id="rId21" Type="http://schemas.openxmlformats.org/officeDocument/2006/relationships/image" Target="../media/image57.png"/><Relationship Id="rId7" Type="http://schemas.openxmlformats.org/officeDocument/2006/relationships/image" Target="../media/image46.png"/><Relationship Id="rId12" Type="http://schemas.openxmlformats.org/officeDocument/2006/relationships/image" Target="../media/image51.gif"/><Relationship Id="rId17" Type="http://schemas.openxmlformats.org/officeDocument/2006/relationships/slide" Target="slide14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5.png"/><Relationship Id="rId11" Type="http://schemas.openxmlformats.org/officeDocument/2006/relationships/image" Target="../media/image50.gif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23" Type="http://schemas.openxmlformats.org/officeDocument/2006/relationships/image" Target="../media/image58.png"/><Relationship Id="rId10" Type="http://schemas.openxmlformats.org/officeDocument/2006/relationships/image" Target="../media/image49.gif"/><Relationship Id="rId19" Type="http://schemas.openxmlformats.org/officeDocument/2006/relationships/slide" Target="slide15.xml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slide" Target="slide16.xml"/><Relationship Id="rId22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F3CAB9-1392-48AA-A938-CE5197135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68" y="1204634"/>
            <a:ext cx="11404864" cy="365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83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1574" y="-2377815"/>
            <a:ext cx="6224681" cy="114946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2296017" y="2243122"/>
            <a:ext cx="676091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293861" y="1490008"/>
            <a:ext cx="116042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 mừng thầy cô và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đến với môn Tiếng Việt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7817" y="1688280"/>
            <a:ext cx="6619737" cy="3177474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658" y="803167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30990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76" y="3005504"/>
            <a:ext cx="3414530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3BEDCA5A-31C8-4C0C-BA2E-43F44F05321B}"/>
              </a:ext>
            </a:extLst>
          </p:cNvPr>
          <p:cNvSpPr/>
          <p:nvPr/>
        </p:nvSpPr>
        <p:spPr>
          <a:xfrm>
            <a:off x="9410330" y="6219825"/>
            <a:ext cx="1961965" cy="532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8542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7629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037002" y="1327605"/>
            <a:ext cx="10485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Chong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3724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79159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 dài đầu nhọn có bi,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đè lên giấy chữ thì ra ngay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Là cái gì?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3487239" y="3886640"/>
            <a:ext cx="40639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527099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4019899" y="4001018"/>
            <a:ext cx="4330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69029" y="3282072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626" y="4399427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 cuối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kì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1 ( </a:t>
            </a:r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tiết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 1+2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BD84CBEF-7A99-426D-B7A1-A1BD9507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7" y="45365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F0CF65-A182-4156-8553-577D8EFC3F50}"/>
              </a:ext>
            </a:extLst>
          </p:cNvPr>
          <p:cNvGrpSpPr/>
          <p:nvPr/>
        </p:nvGrpSpPr>
        <p:grpSpPr>
          <a:xfrm>
            <a:off x="3381154" y="2424223"/>
            <a:ext cx="6069223" cy="4249470"/>
            <a:chOff x="1144267" y="1390819"/>
            <a:chExt cx="4894120" cy="34408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1D1C3B-F1FB-483B-B442-6D805D3D79D1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09C7053-079D-4AEA-9008-D7366BA20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CE439D-833B-4F05-A321-AEE8496F575C}"/>
                  </a:ext>
                </a:extLst>
              </p:cNvPr>
              <p:cNvSpPr txBox="1"/>
              <p:nvPr/>
            </p:nvSpPr>
            <p:spPr>
              <a:xfrm>
                <a:off x="2397373" y="2923359"/>
                <a:ext cx="3041009" cy="68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7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rPr>
                  <a:t>TIẾT </a:t>
                </a:r>
                <a:r>
                  <a:rPr kumimoji="0" lang="vi-VN" sz="3733" b="1" i="0" u="none" strike="noStrike" kern="1200" cap="none" spc="0" normalizeH="0" baseline="0" noProof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rPr>
                  <a:t>1 </a:t>
                </a:r>
                <a:r>
                  <a:rPr kumimoji="0" lang="en-US" sz="3733" b="1" i="0" u="none" strike="noStrike" kern="1200" cap="none" spc="0" normalizeH="0" baseline="0" noProof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rPr>
                  <a:t>+</a:t>
                </a:r>
                <a:r>
                  <a:rPr kumimoji="0" lang="vi-VN" sz="3733" b="1" i="0" u="none" strike="noStrike" kern="1200" cap="none" spc="0" normalizeH="0" baseline="0" noProof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rPr>
                  <a:t> </a:t>
                </a:r>
                <a:r>
                  <a:rPr kumimoji="0" lang="vi-VN" sz="37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rPr>
                  <a:t>2</a:t>
                </a: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C393BDE-3CFD-4F16-9311-E55F4B439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563093" cy="1563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62EDA07-4929-41F0-B513-1B8227BD308C}"/>
              </a:ext>
            </a:extLst>
          </p:cNvPr>
          <p:cNvSpPr txBox="1"/>
          <p:nvPr/>
        </p:nvSpPr>
        <p:spPr>
          <a:xfrm>
            <a:off x="2993155" y="1217550"/>
            <a:ext cx="8386045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 TẬP VÀ ĐÁNH GIÁ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CUỐI HỌC KÌ 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A31794-EF00-42A9-BE6C-5AF371812F7A}"/>
              </a:ext>
            </a:extLst>
          </p:cNvPr>
          <p:cNvSpPr/>
          <p:nvPr/>
        </p:nvSpPr>
        <p:spPr>
          <a:xfrm>
            <a:off x="9232965" y="0"/>
            <a:ext cx="2959035" cy="453652"/>
          </a:xfrm>
          <a:prstGeom prst="rect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9627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55F00C-63BF-44B3-9761-B723160C43EE}"/>
              </a:ext>
            </a:extLst>
          </p:cNvPr>
          <p:cNvSpPr txBox="1"/>
          <p:nvPr/>
        </p:nvSpPr>
        <p:spPr>
          <a:xfrm>
            <a:off x="2672317" y="506315"/>
            <a:ext cx="7995683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F1803-5AC3-4DBC-88E6-25DA20676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85"/>
          <a:stretch/>
        </p:blipFill>
        <p:spPr>
          <a:xfrm>
            <a:off x="405296" y="1080703"/>
            <a:ext cx="3173636" cy="2102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088DB-A633-4794-B69D-910B43B3A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3" t="5027" r="67243" b="8449"/>
          <a:stretch/>
        </p:blipFill>
        <p:spPr>
          <a:xfrm>
            <a:off x="7695435" y="1206446"/>
            <a:ext cx="3292460" cy="1769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46D57-3530-44A4-9D7F-36DA393AA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14" t="16360" r="32571" b="-1831"/>
          <a:stretch/>
        </p:blipFill>
        <p:spPr>
          <a:xfrm>
            <a:off x="4407567" y="1152445"/>
            <a:ext cx="2941260" cy="1910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F2721B-4978-48EA-B14A-7DECE9FA5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5" r="1536" b="70073"/>
          <a:stretch/>
        </p:blipFill>
        <p:spPr>
          <a:xfrm>
            <a:off x="868101" y="3400647"/>
            <a:ext cx="2710831" cy="1580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716A8-928D-48D0-BF20-2CCDE6B04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890" r="4621" b="38183"/>
          <a:stretch/>
        </p:blipFill>
        <p:spPr>
          <a:xfrm>
            <a:off x="4223751" y="3116212"/>
            <a:ext cx="3034517" cy="1769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B24C57-1C97-4AFE-AA47-9F78ED7DC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9" t="66338" r="1862" b="3735"/>
          <a:stretch/>
        </p:blipFill>
        <p:spPr>
          <a:xfrm>
            <a:off x="7824407" y="2976087"/>
            <a:ext cx="3034515" cy="1769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4D0E82-31E3-4E2A-B183-1C29626F91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88"/>
          <a:stretch/>
        </p:blipFill>
        <p:spPr>
          <a:xfrm>
            <a:off x="6566773" y="4886049"/>
            <a:ext cx="2876709" cy="1761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626EB3-EB61-43E0-A118-3CC505647E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91" t="-1996" r="48471" b="1996"/>
          <a:stretch/>
        </p:blipFill>
        <p:spPr>
          <a:xfrm>
            <a:off x="2748517" y="4953386"/>
            <a:ext cx="2778993" cy="16594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017E4F-96B1-40F3-BBFF-C70442C23800}"/>
              </a:ext>
            </a:extLst>
          </p:cNvPr>
          <p:cNvSpPr/>
          <p:nvPr/>
        </p:nvSpPr>
        <p:spPr>
          <a:xfrm>
            <a:off x="9232965" y="50799"/>
            <a:ext cx="2959035" cy="21077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66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55F00C-63BF-44B3-9761-B723160C43EE}"/>
              </a:ext>
            </a:extLst>
          </p:cNvPr>
          <p:cNvSpPr txBox="1"/>
          <p:nvPr/>
        </p:nvSpPr>
        <p:spPr>
          <a:xfrm>
            <a:off x="2708300" y="324141"/>
            <a:ext cx="7995683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tranh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F1803-5AC3-4DBC-88E6-25DA20676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85"/>
          <a:stretch/>
        </p:blipFill>
        <p:spPr>
          <a:xfrm>
            <a:off x="1310555" y="898244"/>
            <a:ext cx="1975519" cy="1856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46D57-3530-44A4-9D7F-36DA393AA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14" t="16360" r="32571" b="-1831"/>
          <a:stretch/>
        </p:blipFill>
        <p:spPr>
          <a:xfrm>
            <a:off x="3377723" y="1068408"/>
            <a:ext cx="2110686" cy="1361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F2721B-4978-48EA-B14A-7DECE9FA5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5" r="1536" b="70073"/>
          <a:stretch/>
        </p:blipFill>
        <p:spPr>
          <a:xfrm>
            <a:off x="1218906" y="2500468"/>
            <a:ext cx="2333852" cy="1361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1716A8-928D-48D0-BF20-2CCDE6B04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890" r="4621" b="38183"/>
          <a:stretch/>
        </p:blipFill>
        <p:spPr>
          <a:xfrm>
            <a:off x="3670109" y="2445802"/>
            <a:ext cx="2406796" cy="1403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B24C57-1C97-4AFE-AA47-9F78ED7DC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9" t="66338" r="1862" b="3735"/>
          <a:stretch/>
        </p:blipFill>
        <p:spPr>
          <a:xfrm>
            <a:off x="1186621" y="3891165"/>
            <a:ext cx="2333849" cy="13610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626EB3-EB61-43E0-A118-3CC505647E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91" t="-1996" r="48471" b="1996"/>
          <a:stretch/>
        </p:blipFill>
        <p:spPr>
          <a:xfrm>
            <a:off x="3904505" y="3763536"/>
            <a:ext cx="2245038" cy="15260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4D0E82-31E3-4E2A-B183-1C29626F91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88"/>
          <a:stretch/>
        </p:blipFill>
        <p:spPr>
          <a:xfrm>
            <a:off x="1746489" y="5305915"/>
            <a:ext cx="2333849" cy="1377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088DB-A633-4794-B69D-910B43B3A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3" t="5027" r="67243" b="8449"/>
          <a:stretch/>
        </p:blipFill>
        <p:spPr>
          <a:xfrm>
            <a:off x="5488409" y="945304"/>
            <a:ext cx="2110686" cy="1361033"/>
          </a:xfrm>
          <a:prstGeom prst="rect">
            <a:avLst/>
          </a:prstGeom>
        </p:spPr>
      </p:pic>
      <p:pic>
        <p:nvPicPr>
          <p:cNvPr id="5124" name="Picture 4" descr="Sticky Note Cartoon Illustration, Cartoon Illustration, Note Illustration,  Note PNG Transparent Clipart Image and PSD File for Free Download">
            <a:extLst>
              <a:ext uri="{FF2B5EF4-FFF2-40B4-BE49-F238E27FC236}">
                <a16:creationId xmlns:a16="http://schemas.microsoft.com/office/drawing/2014/main" id="{1F603A3A-E00E-44DB-938D-93C9463FD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CFAEE"/>
              </a:clrFrom>
              <a:clrTo>
                <a:srgbClr val="FCFA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5774" r="13512" b="5774"/>
          <a:stretch/>
        </p:blipFill>
        <p:spPr bwMode="auto">
          <a:xfrm>
            <a:off x="6212798" y="2256074"/>
            <a:ext cx="5568076" cy="427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A7AEF4-02E4-4F5B-8704-88B8CC039235}"/>
              </a:ext>
            </a:extLst>
          </p:cNvPr>
          <p:cNvSpPr txBox="1"/>
          <p:nvPr/>
        </p:nvSpPr>
        <p:spPr>
          <a:xfrm>
            <a:off x="6802520" y="2657852"/>
            <a:ext cx="49888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126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7BE1721F-414F-4E22-92C9-5E8993564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3" t="15257" r="3067" b="71107"/>
          <a:stretch/>
        </p:blipFill>
        <p:spPr bwMode="auto">
          <a:xfrm>
            <a:off x="6424894" y="2818633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709EA3C9-FC4E-49E6-A1D9-E20F7A93C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3" t="14757" r="27427" b="71607"/>
          <a:stretch/>
        </p:blipFill>
        <p:spPr bwMode="auto">
          <a:xfrm>
            <a:off x="6450773" y="3180985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857F4AFF-4257-4AEE-BA67-C6C0AF287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8" t="29416" r="4092" b="56948"/>
          <a:stretch/>
        </p:blipFill>
        <p:spPr bwMode="auto">
          <a:xfrm>
            <a:off x="6424894" y="3689269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EFB5FA2C-FCDC-4473-97CB-088558C36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29288" r="76712" b="57076"/>
          <a:stretch/>
        </p:blipFill>
        <p:spPr bwMode="auto">
          <a:xfrm>
            <a:off x="6455307" y="4502624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05B23359-CAC2-4B50-8D14-5D736E30B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7" t="28669" r="29203" b="57695"/>
          <a:stretch/>
        </p:blipFill>
        <p:spPr bwMode="auto">
          <a:xfrm>
            <a:off x="6416582" y="4104979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8900D972-3305-48C7-A74D-E693F4396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5" t="15129" r="53265" b="71235"/>
          <a:stretch/>
        </p:blipFill>
        <p:spPr bwMode="auto">
          <a:xfrm>
            <a:off x="6433138" y="4900269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F10F0826-9B12-4542-973D-0E0F68793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t="28885" r="52406" b="57479"/>
          <a:stretch/>
        </p:blipFill>
        <p:spPr bwMode="auto">
          <a:xfrm>
            <a:off x="6450773" y="5415277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Buy Colored Numbers 0-50 Cartoon Circles Decor Number Stickers &amp; Wall  Stickers - at Jolly Chic">
            <a:extLst>
              <a:ext uri="{FF2B5EF4-FFF2-40B4-BE49-F238E27FC236}">
                <a16:creationId xmlns:a16="http://schemas.microsoft.com/office/drawing/2014/main" id="{841DD7DA-FB8C-4F42-9EB9-D2D76CC4A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42810" r="77454" b="43554"/>
          <a:stretch/>
        </p:blipFill>
        <p:spPr bwMode="auto">
          <a:xfrm>
            <a:off x="6489132" y="5859094"/>
            <a:ext cx="438018" cy="3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7203443-9EBD-4C63-8146-848651BC2765}"/>
              </a:ext>
            </a:extLst>
          </p:cNvPr>
          <p:cNvSpPr/>
          <p:nvPr/>
        </p:nvSpPr>
        <p:spPr>
          <a:xfrm>
            <a:off x="9232965" y="50799"/>
            <a:ext cx="2959035" cy="21077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215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8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4"/>
            <a:ext cx="585788" cy="700042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6" cy="577850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3" y="4827978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5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4" y="3389703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5" y="5157861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0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303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D2553D6-5334-45F3-A5F7-D5944133E3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148277"/>
              </p:ext>
            </p:extLst>
          </p:nvPr>
        </p:nvGraphicFramePr>
        <p:xfrm>
          <a:off x="2070100" y="2266527"/>
          <a:ext cx="9359901" cy="4047198"/>
        </p:xfrm>
        <a:graphic>
          <a:graphicData uri="http://schemas.openxmlformats.org/drawingml/2006/table">
            <a:tbl>
              <a:tblPr firstRow="1" bandRow="1"/>
              <a:tblGrid>
                <a:gridCol w="2874790">
                  <a:extLst>
                    <a:ext uri="{9D8B030D-6E8A-4147-A177-3AD203B41FA5}">
                      <a16:colId xmlns:a16="http://schemas.microsoft.com/office/drawing/2014/main" val="4152422234"/>
                    </a:ext>
                  </a:extLst>
                </a:gridCol>
                <a:gridCol w="2685402">
                  <a:extLst>
                    <a:ext uri="{9D8B030D-6E8A-4147-A177-3AD203B41FA5}">
                      <a16:colId xmlns:a16="http://schemas.microsoft.com/office/drawing/2014/main" val="3458272474"/>
                    </a:ext>
                  </a:extLst>
                </a:gridCol>
                <a:gridCol w="3799709">
                  <a:extLst>
                    <a:ext uri="{9D8B030D-6E8A-4147-A177-3AD203B41FA5}">
                      <a16:colId xmlns:a16="http://schemas.microsoft.com/office/drawing/2014/main" val="716862406"/>
                    </a:ext>
                  </a:extLst>
                </a:gridCol>
              </a:tblGrid>
              <a:tr h="1378943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latin typeface="+mj-lt"/>
                        </a:rPr>
                        <a:t>Từ</a:t>
                      </a:r>
                      <a:r>
                        <a:rPr lang="en-US" sz="2800" b="1" dirty="0"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latin typeface="+mj-lt"/>
                        </a:rPr>
                        <a:t>ngữ</a:t>
                      </a:r>
                      <a:r>
                        <a:rPr lang="en-US" sz="2800" b="1" dirty="0"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latin typeface="+mj-lt"/>
                        </a:rPr>
                        <a:t>chỉ</a:t>
                      </a:r>
                      <a:r>
                        <a:rPr lang="en-US" sz="2800" b="1" dirty="0"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latin typeface="+mj-lt"/>
                        </a:rPr>
                        <a:t>sự</a:t>
                      </a:r>
                      <a:r>
                        <a:rPr lang="en-US" sz="2800" b="1" dirty="0">
                          <a:latin typeface="+mj-lt"/>
                        </a:rPr>
                        <a:t> </a:t>
                      </a:r>
                      <a:r>
                        <a:rPr lang="en-US" sz="2800" b="1" dirty="0" err="1">
                          <a:latin typeface="+mj-lt"/>
                        </a:rPr>
                        <a:t>vật</a:t>
                      </a:r>
                      <a:endParaRPr lang="en-US" sz="2800" b="1" dirty="0">
                        <a:latin typeface="+mj-lt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+mj-lt"/>
                        </a:rPr>
                        <a:t>Từ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ngữ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chỉ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người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Bà</a:t>
                      </a:r>
                      <a:endParaRPr lang="en-US" sz="2400" dirty="0">
                        <a:latin typeface="+mj-lt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Nết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483716"/>
                  </a:ext>
                </a:extLst>
              </a:tr>
              <a:tr h="266825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+mj-lt"/>
                        </a:rPr>
                        <a:t>Từ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ngữ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chỉ</a:t>
                      </a:r>
                      <a:r>
                        <a:rPr lang="en-US" sz="2400" b="1" dirty="0">
                          <a:latin typeface="+mj-lt"/>
                        </a:rPr>
                        <a:t> </a:t>
                      </a:r>
                      <a:r>
                        <a:rPr lang="en-US" sz="2400" b="1" dirty="0" err="1">
                          <a:latin typeface="+mj-lt"/>
                        </a:rPr>
                        <a:t>vật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Nhím</a:t>
                      </a:r>
                      <a:r>
                        <a:rPr lang="en-US" sz="2400" dirty="0"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latin typeface="+mj-lt"/>
                        </a:rPr>
                        <a:t>nâu</a:t>
                      </a:r>
                      <a:endParaRPr lang="en-US" sz="2400" dirty="0">
                        <a:latin typeface="+mj-lt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Cây</a:t>
                      </a:r>
                      <a:r>
                        <a:rPr lang="en-US" sz="2400" dirty="0"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latin typeface="+mj-lt"/>
                        </a:rPr>
                        <a:t>cau</a:t>
                      </a:r>
                      <a:endParaRPr lang="en-US" sz="2400" dirty="0">
                        <a:latin typeface="+mj-lt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Cánh</a:t>
                      </a:r>
                      <a:r>
                        <a:rPr lang="en-US" sz="2400" dirty="0"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latin typeface="+mj-lt"/>
                        </a:rPr>
                        <a:t>cửa</a:t>
                      </a:r>
                      <a:endParaRPr lang="en-US" sz="2400" dirty="0">
                        <a:latin typeface="+mj-lt"/>
                      </a:endParaRPr>
                    </a:p>
                    <a:p>
                      <a:pPr marL="171450" indent="-1714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2400" dirty="0" err="1">
                          <a:latin typeface="+mj-lt"/>
                        </a:rPr>
                        <a:t>Dòng</a:t>
                      </a:r>
                      <a:r>
                        <a:rPr lang="en-US" sz="2400" dirty="0">
                          <a:latin typeface="+mj-lt"/>
                        </a:rPr>
                        <a:t> </a:t>
                      </a:r>
                      <a:r>
                        <a:rPr lang="en-US" sz="2400" dirty="0" err="1">
                          <a:latin typeface="+mj-lt"/>
                        </a:rPr>
                        <a:t>suối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44990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CFA33E2-D6BA-45AD-89D5-5C4BB357C6C5}"/>
              </a:ext>
            </a:extLst>
          </p:cNvPr>
          <p:cNvSpPr txBox="1"/>
          <p:nvPr/>
        </p:nvSpPr>
        <p:spPr>
          <a:xfrm>
            <a:off x="8588874" y="2280849"/>
            <a:ext cx="2048712" cy="1296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85D61-E59B-4C50-B388-C2A3EEBBC84F}"/>
              </a:ext>
            </a:extLst>
          </p:cNvPr>
          <p:cNvSpPr txBox="1"/>
          <p:nvPr/>
        </p:nvSpPr>
        <p:spPr>
          <a:xfrm>
            <a:off x="9420727" y="4000823"/>
            <a:ext cx="1904555" cy="1943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2DAFA9-979C-4CE3-9308-54E4075F5D3A}"/>
              </a:ext>
            </a:extLst>
          </p:cNvPr>
          <p:cNvSpPr txBox="1"/>
          <p:nvPr/>
        </p:nvSpPr>
        <p:spPr>
          <a:xfrm>
            <a:off x="5921406" y="1015035"/>
            <a:ext cx="3249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Đáp</a:t>
            </a:r>
            <a:r>
              <a:rPr lang="en-US" sz="4400" dirty="0"/>
              <a:t> </a:t>
            </a:r>
            <a:r>
              <a:rPr lang="en-US" sz="4400" dirty="0" err="1"/>
              <a:t>án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37F8B-A269-4652-B4AF-8B98B75AEDC9}"/>
              </a:ext>
            </a:extLst>
          </p:cNvPr>
          <p:cNvSpPr/>
          <p:nvPr/>
        </p:nvSpPr>
        <p:spPr>
          <a:xfrm>
            <a:off x="9232965" y="50799"/>
            <a:ext cx="2959035" cy="21077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56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0220D4-1501-4FFE-B08F-7EAE3EA15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40" y="2468505"/>
            <a:ext cx="8571719" cy="3640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1A9EE-88C7-43A5-B0CA-352EC47952B1}"/>
              </a:ext>
            </a:extLst>
          </p:cNvPr>
          <p:cNvSpPr txBox="1"/>
          <p:nvPr/>
        </p:nvSpPr>
        <p:spPr>
          <a:xfrm>
            <a:off x="1395665" y="748536"/>
            <a:ext cx="917440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73CDB1-FC5C-4CE8-ABF8-3FFF359E81A5}"/>
              </a:ext>
            </a:extLst>
          </p:cNvPr>
          <p:cNvSpPr/>
          <p:nvPr/>
        </p:nvSpPr>
        <p:spPr>
          <a:xfrm>
            <a:off x="9232965" y="50799"/>
            <a:ext cx="2959035" cy="21077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1877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351</Words>
  <Application>Microsoft Office PowerPoint</Application>
  <PresentationFormat>Widescreen</PresentationFormat>
  <Paragraphs>67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等线</vt:lpstr>
      <vt:lpstr>等线 Light</vt:lpstr>
      <vt:lpstr>Arial</vt:lpstr>
      <vt:lpstr>Arial-Rounded</vt:lpstr>
      <vt:lpstr>Calibri</vt:lpstr>
      <vt:lpstr>Calibri Light</vt:lpstr>
      <vt:lpstr>Raleway</vt:lpstr>
      <vt:lpstr>Times New Roman</vt:lpstr>
      <vt:lpstr>UTM Avo</vt:lpstr>
      <vt:lpstr>1_Office Theme</vt:lpstr>
      <vt:lpstr>1_Office 主题​​</vt:lpstr>
      <vt:lpstr>3_Office Theme</vt:lpstr>
      <vt:lpstr>2_Office Theme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7</cp:revision>
  <dcterms:created xsi:type="dcterms:W3CDTF">2021-07-27T00:59:40Z</dcterms:created>
  <dcterms:modified xsi:type="dcterms:W3CDTF">2021-12-27T00:31:08Z</dcterms:modified>
</cp:coreProperties>
</file>