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48" r:id="rId6"/>
    <p:sldMasterId id="2147483774" r:id="rId7"/>
  </p:sldMasterIdLst>
  <p:notesMasterIdLst>
    <p:notesMasterId r:id="rId18"/>
  </p:notesMasterIdLst>
  <p:sldIdLst>
    <p:sldId id="498" r:id="rId8"/>
    <p:sldId id="474" r:id="rId9"/>
    <p:sldId id="267" r:id="rId10"/>
    <p:sldId id="313" r:id="rId11"/>
    <p:sldId id="312" r:id="rId12"/>
    <p:sldId id="288" r:id="rId13"/>
    <p:sldId id="497" r:id="rId14"/>
    <p:sldId id="315" r:id="rId15"/>
    <p:sldId id="318" r:id="rId16"/>
    <p:sldId id="28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408" autoAdjust="0"/>
  </p:normalViewPr>
  <p:slideViewPr>
    <p:cSldViewPr snapToGrid="0">
      <p:cViewPr varScale="1">
        <p:scale>
          <a:sx n="64" d="100"/>
          <a:sy n="64" d="100"/>
        </p:scale>
        <p:origin x="102" y="198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6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Nói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Nghe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BÀI: KỂ CHUYỆN ÁNH SÁNG CỦA YÊU THƯƠNG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50572" y="1423578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Nói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894822" y="422819"/>
            <a:ext cx="7957457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A2841-2CB9-4005-95DA-7C4BEE2F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1634331"/>
            <a:ext cx="6429375" cy="473392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225380" y="1480184"/>
            <a:ext cx="2528453" cy="1598295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8952826" y="1318437"/>
            <a:ext cx="2528453" cy="1598295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225379" y="3423920"/>
            <a:ext cx="2528453" cy="1598295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8889086" y="3142121"/>
            <a:ext cx="2528453" cy="1598295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095" y="4001294"/>
            <a:ext cx="3238500" cy="2466975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2195850" y="442119"/>
            <a:ext cx="6632490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76" y="1505744"/>
            <a:ext cx="3276600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95" y="1505744"/>
            <a:ext cx="3124200" cy="2447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254" y="4053681"/>
            <a:ext cx="3105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41C8A-D9EA-41B0-816B-DBA3E935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2757487"/>
            <a:ext cx="6962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686201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134</Words>
  <Application>Microsoft Office PowerPoint</Application>
  <PresentationFormat>Widescreen</PresentationFormat>
  <Paragraphs>28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Verdana</vt:lpstr>
      <vt:lpstr>2_Office Theme</vt:lpstr>
      <vt:lpstr>4_Office Theme</vt:lpstr>
      <vt:lpstr>3_Office Theme</vt:lpstr>
      <vt:lpstr>9_Office Theme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 Quan sát tranh và trả lời câu hỏi: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</cp:revision>
  <dcterms:created xsi:type="dcterms:W3CDTF">2021-05-27T10:18:55Z</dcterms:created>
  <dcterms:modified xsi:type="dcterms:W3CDTF">2021-12-21T09:39:57Z</dcterms:modified>
</cp:coreProperties>
</file>