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1" r:id="rId3"/>
  </p:sldMasterIdLst>
  <p:notesMasterIdLst>
    <p:notesMasterId r:id="rId13"/>
  </p:notesMasterIdLst>
  <p:sldIdLst>
    <p:sldId id="519" r:id="rId4"/>
    <p:sldId id="517" r:id="rId5"/>
    <p:sldId id="516" r:id="rId6"/>
    <p:sldId id="502" r:id="rId7"/>
    <p:sldId id="503" r:id="rId8"/>
    <p:sldId id="504" r:id="rId9"/>
    <p:sldId id="518" r:id="rId10"/>
    <p:sldId id="375" r:id="rId11"/>
    <p:sldId id="51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7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4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4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8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3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7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83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278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4997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061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25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48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217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78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54092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41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2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51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45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18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5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4622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9.png"/><Relationship Id="rId1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NÓI VÀ NGHE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vú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sữa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3E42328-0D28-428F-BD6E-B0869E4F6E9A}"/>
              </a:ext>
            </a:extLst>
          </p:cNvPr>
          <p:cNvSpPr txBox="1"/>
          <p:nvPr/>
        </p:nvSpPr>
        <p:spPr>
          <a:xfrm>
            <a:off x="3687617" y="1090625"/>
            <a:ext cx="666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SỰ TÍCH CÂY VÚ SỮA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D1092F-F39C-4ACF-B4C6-AA0B9F6C6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0272" y="262528"/>
            <a:ext cx="2673718" cy="207159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C220E3-509D-4592-99F2-BA25186C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" b="12878"/>
          <a:stretch/>
        </p:blipFill>
        <p:spPr>
          <a:xfrm>
            <a:off x="3125973" y="1847194"/>
            <a:ext cx="7230666" cy="242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1B9E74-0F56-4C8F-A307-543FB08FD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42"/>
          <a:stretch/>
        </p:blipFill>
        <p:spPr>
          <a:xfrm>
            <a:off x="3181939" y="4270119"/>
            <a:ext cx="7174700" cy="2422925"/>
          </a:xfrm>
          <a:prstGeom prst="rect">
            <a:avLst/>
          </a:prstGeom>
        </p:spPr>
      </p:pic>
      <p:sp useBgFill="1">
        <p:nvSpPr>
          <p:cNvPr id="6" name="Rectangle 5"/>
          <p:cNvSpPr/>
          <p:nvPr/>
        </p:nvSpPr>
        <p:spPr>
          <a:xfrm>
            <a:off x="9245600" y="101600"/>
            <a:ext cx="2946400" cy="277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hoe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57B90D-3F4F-4185-9490-E496CA81FD45}"/>
              </a:ext>
            </a:extLst>
          </p:cNvPr>
          <p:cNvSpPr txBox="1"/>
          <p:nvPr/>
        </p:nvSpPr>
        <p:spPr>
          <a:xfrm>
            <a:off x="2856925" y="1369739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5069660-3FAD-4579-9F63-09A1117B683C}"/>
              </a:ext>
            </a:extLst>
          </p:cNvPr>
          <p:cNvSpPr/>
          <p:nvPr/>
        </p:nvSpPr>
        <p:spPr>
          <a:xfrm>
            <a:off x="3801626" y="2297430"/>
            <a:ext cx="6214243" cy="2651760"/>
          </a:xfrm>
          <a:prstGeom prst="roundRect">
            <a:avLst/>
          </a:prstGeom>
          <a:noFill/>
          <a:ln>
            <a:solidFill>
              <a:srgbClr val="FF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4" name="Oval 3"/>
          <p:cNvSpPr/>
          <p:nvPr/>
        </p:nvSpPr>
        <p:spPr>
          <a:xfrm>
            <a:off x="9180946" y="36944"/>
            <a:ext cx="2937164" cy="3417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6279" y="101551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5A09A352-85BB-49C2-80AB-592CC27B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86914" y="1768980"/>
            <a:ext cx="1100398" cy="9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F39E41D-2B10-44F5-AF06-1960670DCFFC}"/>
              </a:ext>
            </a:extLst>
          </p:cNvPr>
          <p:cNvSpPr txBox="1"/>
          <p:nvPr/>
        </p:nvSpPr>
        <p:spPr>
          <a:xfrm>
            <a:off x="7174750" y="2585421"/>
            <a:ext cx="39542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7446B"/>
                </a:solidFill>
                <a:latin typeface="+mj-lt"/>
              </a:rPr>
              <a:t>Theo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nếu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gặp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mẹ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cậu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bé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nói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gì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?</a:t>
            </a:r>
            <a:endParaRPr lang="vi-VN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51881" y="73891"/>
            <a:ext cx="3206374" cy="32349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>
          <a:xfrm>
            <a:off x="9210675" y="76200"/>
            <a:ext cx="2981325" cy="209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f2e3cc228c149d291b8b7d84c86629afb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218</Words>
  <Application>Microsoft Office PowerPoint</Application>
  <PresentationFormat>Custom</PresentationFormat>
  <Paragraphs>28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35</cp:revision>
  <dcterms:created xsi:type="dcterms:W3CDTF">2021-07-20T01:55:21Z</dcterms:created>
  <dcterms:modified xsi:type="dcterms:W3CDTF">2021-12-11T14:19:25Z</dcterms:modified>
</cp:coreProperties>
</file>