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  <p:sldMasterId id="2147483700" r:id="rId4"/>
    <p:sldMasterId id="2147483718" r:id="rId5"/>
    <p:sldMasterId id="2147483730" r:id="rId6"/>
  </p:sldMasterIdLst>
  <p:notesMasterIdLst>
    <p:notesMasterId r:id="rId13"/>
  </p:notesMasterIdLst>
  <p:sldIdLst>
    <p:sldId id="522" r:id="rId7"/>
    <p:sldId id="266" r:id="rId8"/>
    <p:sldId id="283" r:id="rId9"/>
    <p:sldId id="521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BÀI: VIẾT TIN NHẮN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E800-43F6-43B6-A535-36CF510B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4933-0642-483C-AD48-AB1C3CF6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73941"/>
            <a:ext cx="8743950" cy="4581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1724025" y="4855466"/>
            <a:ext cx="5127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408E1-09C7-41D4-87D8-8A18844DD6EA}"/>
              </a:ext>
            </a:extLst>
          </p:cNvPr>
          <p:cNvSpPr txBox="1"/>
          <p:nvPr/>
        </p:nvSpPr>
        <p:spPr>
          <a:xfrm>
            <a:off x="1816273" y="5010411"/>
            <a:ext cx="9394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Sóc con nhắn tin cho mẹ.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Sóc nhắn mẹ rằng cậu được bà đưa qua nhà bà chơi và ăn cơm nhà bà.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Sóc phải nhắn tin vì mẹ không có nhà và cậu muốn thông báo cho mẹ khi mẹ về.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3540829" y="729685"/>
            <a:ext cx="7112000" cy="206210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Viết tin nhắn cho người thân: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qua nhà đưa em đi mua sách. Lúc đó, bố mẹ đi vắng. Em hãy viết tin 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4E4A5-FFA9-4AFF-B145-43D3C3923303}"/>
              </a:ext>
            </a:extLst>
          </p:cNvPr>
          <p:cNvSpPr txBox="1"/>
          <p:nvPr/>
        </p:nvSpPr>
        <p:spPr>
          <a:xfrm>
            <a:off x="2880986" y="3068877"/>
            <a:ext cx="6764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mẹ ơi! Chiều nay ông qua đón con đi mua sách. Con đi cùng với ông mua xong con sẽ về, bố mẹ nhé!</a:t>
            </a:r>
          </a:p>
          <a:p>
            <a:pPr algn="l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của bố mẹ, </a:t>
            </a:r>
            <a:endParaRPr lang="en-US" sz="3200" b="0" i="0" dirty="0">
              <a:solidFill>
                <a:srgbClr val="FF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An.</a:t>
            </a:r>
          </a:p>
          <a:p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185</Words>
  <Application>Microsoft Office PowerPoint</Application>
  <PresentationFormat>Widescreen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Microsoft YaHei</vt:lpstr>
      <vt:lpstr>SimSun</vt:lpstr>
      <vt:lpstr>.VnAvant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4_Office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</cp:revision>
  <dcterms:created xsi:type="dcterms:W3CDTF">2021-05-27T10:44:59Z</dcterms:created>
  <dcterms:modified xsi:type="dcterms:W3CDTF">2021-12-21T09:45:58Z</dcterms:modified>
</cp:coreProperties>
</file>