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9"/>
  </p:notesMasterIdLst>
  <p:sldIdLst>
    <p:sldId id="520" r:id="rId3"/>
    <p:sldId id="515" r:id="rId4"/>
    <p:sldId id="516" r:id="rId5"/>
    <p:sldId id="517" r:id="rId6"/>
    <p:sldId id="519" r:id="rId7"/>
    <p:sldId id="514" r:id="rId8"/>
  </p:sldIdLst>
  <p:sldSz cx="12192000" cy="6858000"/>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9" d="100"/>
          <a:sy n="69" d="100"/>
        </p:scale>
        <p:origin x="-45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165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26645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338036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defRPr/>
            </a:pPr>
            <a:endParaRPr lang="en-US" sz="1350">
              <a:solidFill>
                <a:prstClr val="white"/>
              </a:solidFill>
              <a:latin typeface="Calibri"/>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defRPr/>
              </a:pPr>
              <a:endParaRPr lang="en-US" sz="1350">
                <a:solidFill>
                  <a:prstClr val="white"/>
                </a:solidFill>
                <a:latin typeface="Calibri"/>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algn="ctr" defTabSz="685800">
              <a:buFont typeface="Arial"/>
              <a:buNone/>
              <a:defRPr/>
            </a:pPr>
            <a:endParaRPr lang="en-US" sz="1350" kern="0" dirty="0">
              <a:solidFill>
                <a:prstClr val="white"/>
              </a:solidFill>
              <a:latin typeface="Calibri"/>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685800">
                <a:buFont typeface="Arial"/>
                <a:buNone/>
                <a:defRPr/>
              </a:pPr>
              <a:endParaRPr lang="en-US" sz="1350" kern="0">
                <a:solidFill>
                  <a:prstClr val="white"/>
                </a:solidFill>
                <a:latin typeface="Calibri"/>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147231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626689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277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728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sym typeface="Arial"/>
              </a:endParaRPr>
            </a:p>
          </p:txBody>
        </p:sp>
      </p:grpSp>
    </p:spTree>
    <p:extLst>
      <p:ext uri="{BB962C8B-B14F-4D97-AF65-F5344CB8AC3E}">
        <p14:creationId xmlns:p14="http://schemas.microsoft.com/office/powerpoint/2010/main" val="2219184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197821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145173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124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540196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a:cs typeface="+mn-ea"/>
              <a:sym typeface="+mn-lt"/>
            </a:endParaRPr>
          </a:p>
        </p:txBody>
      </p:sp>
    </p:spTree>
    <p:extLst>
      <p:ext uri="{BB962C8B-B14F-4D97-AF65-F5344CB8AC3E}">
        <p14:creationId xmlns:p14="http://schemas.microsoft.com/office/powerpoint/2010/main" val="411482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algn="ctr">
              <a:defRPr/>
            </a:pPr>
            <a:r>
              <a:rPr lang="en-US" sz="7200" b="1" dirty="0" err="1">
                <a:solidFill>
                  <a:prstClr val="white"/>
                </a:solidFill>
                <a:latin typeface="Arial" panose="020B0604020202020204" pitchFamily="34" charset="0"/>
                <a:cs typeface="Arial" panose="020B0604020202020204" pitchFamily="34" charset="0"/>
              </a:rPr>
              <a:t>Đọc</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mở</a:t>
            </a:r>
            <a:r>
              <a:rPr lang="en-US" sz="7200" b="1" dirty="0">
                <a:solidFill>
                  <a:prstClr val="white"/>
                </a:solidFill>
                <a:latin typeface="Arial" panose="020B0604020202020204" pitchFamily="34" charset="0"/>
                <a:cs typeface="Arial" panose="020B0604020202020204" pitchFamily="34" charset="0"/>
              </a:rPr>
              <a:t> </a:t>
            </a:r>
            <a:r>
              <a:rPr lang="en-US" sz="7200" b="1" dirty="0" err="1">
                <a:solidFill>
                  <a:prstClr val="white"/>
                </a:solidFill>
                <a:latin typeface="Arial" panose="020B0604020202020204" pitchFamily="34" charset="0"/>
                <a:cs typeface="Arial" panose="020B0604020202020204" pitchFamily="34" charset="0"/>
              </a:rPr>
              <a:t>rộng</a:t>
            </a:r>
            <a:endParaRPr lang="en-US" sz="7200" b="1"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solidFill>
                <a:cs typeface="Arial"/>
                <a:sym typeface="Arial"/>
              </a:rPr>
              <a:t>Hương</a:t>
            </a:r>
            <a:r>
              <a:rPr lang="en-US" sz="1200" kern="0" dirty="0">
                <a:solidFill>
                  <a:prstClr val="black"/>
                </a:solidFill>
                <a:cs typeface="Arial"/>
                <a:sym typeface="Arial"/>
              </a:rPr>
              <a:t> </a:t>
            </a:r>
            <a:r>
              <a:rPr lang="en-US" sz="1200" kern="0" dirty="0" err="1">
                <a:solidFill>
                  <a:prstClr val="black"/>
                </a:solidFill>
                <a:cs typeface="Arial"/>
                <a:sym typeface="Arial"/>
              </a:rPr>
              <a:t>Thảo</a:t>
            </a:r>
            <a:r>
              <a:rPr lang="en-US" sz="1200" kern="0" dirty="0">
                <a:solidFill>
                  <a:prstClr val="black"/>
                </a:solidFill>
                <a:cs typeface="Arial"/>
                <a:sym typeface="Arial"/>
              </a:rPr>
              <a:t>: tranthao121004@gmail.com</a:t>
            </a:r>
          </a:p>
        </p:txBody>
      </p:sp>
    </p:spTree>
    <p:extLst>
      <p:ext uri="{BB962C8B-B14F-4D97-AF65-F5344CB8AC3E}">
        <p14:creationId xmlns:p14="http://schemas.microsoft.com/office/powerpoint/2010/main" val="142328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algn="ctr">
              <a:defRPr/>
            </a:pPr>
            <a:r>
              <a:rPr lang="en-US" sz="6000" b="1" dirty="0" err="1">
                <a:ln w="22225">
                  <a:solidFill>
                    <a:srgbClr val="ED7D31"/>
                  </a:solidFill>
                  <a:prstDash val="solid"/>
                </a:ln>
                <a:solidFill>
                  <a:srgbClr val="FF0000"/>
                </a:solidFill>
                <a:cs typeface="Arial-Rounded" panose="020B0500000000000000" pitchFamily="34" charset="0"/>
              </a:rPr>
              <a:t>Củng</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cố</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dặn</a:t>
            </a:r>
            <a:r>
              <a:rPr lang="en-US" sz="6000" b="1" dirty="0">
                <a:ln w="22225">
                  <a:solidFill>
                    <a:srgbClr val="ED7D31"/>
                  </a:solidFill>
                  <a:prstDash val="solid"/>
                </a:ln>
                <a:solidFill>
                  <a:srgbClr val="FF0000"/>
                </a:solidFill>
                <a:cs typeface="Arial-Rounded" panose="020B0500000000000000" pitchFamily="34" charset="0"/>
              </a:rPr>
              <a:t> </a:t>
            </a:r>
            <a:r>
              <a:rPr lang="en-US" sz="6000" b="1" dirty="0" err="1">
                <a:ln w="22225">
                  <a:solidFill>
                    <a:srgbClr val="ED7D31"/>
                  </a:solidFill>
                  <a:prstDash val="solid"/>
                </a:ln>
                <a:solidFill>
                  <a:srgbClr val="FF0000"/>
                </a:solidFill>
                <a:cs typeface="Arial-Rounded" panose="020B0500000000000000" pitchFamily="34" charset="0"/>
              </a:rPr>
              <a:t>dò</a:t>
            </a:r>
            <a:endParaRPr lang="en-US" sz="6000" b="1" dirty="0">
              <a:ln w="22225">
                <a:solidFill>
                  <a:srgbClr val="ED7D31"/>
                </a:solidFill>
                <a:prstDash val="solid"/>
              </a:ln>
              <a:solidFill>
                <a:srgbClr val="FF0000"/>
              </a:solidFill>
              <a:cs typeface="Arial-Rounded" panose="020B0500000000000000" pitchFamily="34" charset="0"/>
            </a:endParaRPr>
          </a:p>
        </p:txBody>
      </p:sp>
    </p:spTree>
    <p:extLst>
      <p:ext uri="{BB962C8B-B14F-4D97-AF65-F5344CB8AC3E}">
        <p14:creationId xmlns:p14="http://schemas.microsoft.com/office/powerpoint/2010/main" val="3828276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2021/12/12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66884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12/12/21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12/12/21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solidFill>
                  <a:prstClr val="black">
                    <a:tint val="75000"/>
                  </a:prstClr>
                </a:solidFill>
              </a:rPr>
              <a:pPr/>
              <a:t>12/12/21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32927326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 xmlns:a16="http://schemas.microsoft.com/office/drawing/2014/main" id="{038EBA7F-34F2-4ECE-BCA6-B7BCB30B21FB}"/>
              </a:ext>
            </a:extLst>
          </p:cNvPr>
          <p:cNvSpPr txBox="1">
            <a:spLocks noChangeArrowheads="1"/>
          </p:cNvSpPr>
          <p:nvPr/>
        </p:nvSpPr>
        <p:spPr bwMode="auto">
          <a:xfrm>
            <a:off x="1969029" y="5045758"/>
            <a:ext cx="95948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vi-VN" sz="3600" b="1" dirty="0">
                <a:solidFill>
                  <a:srgbClr val="7030A0"/>
                </a:solidFill>
                <a:cs typeface="Times New Roman" pitchFamily="18" charset="0"/>
              </a:rPr>
              <a:t>Viết đoạn văn kể về việc đã làm cùng người thân.</a:t>
            </a:r>
            <a:endParaRPr lang="en-US" sz="3600" b="1" dirty="0">
              <a:solidFill>
                <a:srgbClr val="7030A0"/>
              </a:solidFill>
              <a:cs typeface="Times New Roman" pitchFamily="18" charset="0"/>
            </a:endParaRPr>
          </a:p>
        </p:txBody>
      </p:sp>
      <p:pic>
        <p:nvPicPr>
          <p:cNvPr id="13" name="Picture 12">
            <a:extLst>
              <a:ext uri="{FF2B5EF4-FFF2-40B4-BE49-F238E27FC236}">
                <a16:creationId xmlns=""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70396742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xmlns=""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304403" y="507371"/>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7F2BB78-C5FD-4758-8318-35AEAF97B39C}"/>
              </a:ext>
            </a:extLst>
          </p:cNvPr>
          <p:cNvSpPr txBox="1"/>
          <p:nvPr/>
        </p:nvSpPr>
        <p:spPr>
          <a:xfrm>
            <a:off x="3370631" y="504989"/>
            <a:ext cx="7279054"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mj-lt"/>
              </a:rPr>
              <a:t>1. Quan </a:t>
            </a:r>
            <a:r>
              <a:rPr lang="en-US" sz="2800" b="1" dirty="0" err="1">
                <a:solidFill>
                  <a:schemeClr val="accent4">
                    <a:lumMod val="50000"/>
                  </a:schemeClr>
                </a:solidFill>
                <a:latin typeface="+mj-lt"/>
              </a:rPr>
              <a:t>sát</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tranh</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nêu</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việc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các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bạn</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nhỏ</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đã</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làm</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cùng</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người</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thân</a:t>
            </a:r>
            <a:r>
              <a:rPr lang="en-US" sz="2800" b="1" dirty="0">
                <a:solidFill>
                  <a:schemeClr val="accent4">
                    <a:lumMod val="50000"/>
                  </a:schemeClr>
                </a:solidFill>
                <a:latin typeface="+mj-lt"/>
              </a:rPr>
              <a:t>.</a:t>
            </a:r>
          </a:p>
        </p:txBody>
      </p:sp>
      <p:pic>
        <p:nvPicPr>
          <p:cNvPr id="4" name="Picture 3">
            <a:extLst>
              <a:ext uri="{FF2B5EF4-FFF2-40B4-BE49-F238E27FC236}">
                <a16:creationId xmlns:a16="http://schemas.microsoft.com/office/drawing/2014/main" xmlns=""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xmlns=""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Tree>
    <p:extLst>
      <p:ext uri="{BB962C8B-B14F-4D97-AF65-F5344CB8AC3E}">
        <p14:creationId xmlns:p14="http://schemas.microsoft.com/office/powerpoint/2010/main" val="1210629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B3D651C-30BF-4A94-A602-C8F4B48B36F9}"/>
              </a:ext>
            </a:extLst>
          </p:cNvPr>
          <p:cNvPicPr>
            <a:picLocks noChangeAspect="1"/>
          </p:cNvPicPr>
          <p:nvPr/>
        </p:nvPicPr>
        <p:blipFill rotWithShape="1">
          <a:blip r:embed="rId2"/>
          <a:srcRect r="62635"/>
          <a:stretch/>
        </p:blipFill>
        <p:spPr>
          <a:xfrm>
            <a:off x="2359968" y="444393"/>
            <a:ext cx="3127362" cy="3006514"/>
          </a:xfrm>
          <a:prstGeom prst="rect">
            <a:avLst/>
          </a:prstGeom>
        </p:spPr>
      </p:pic>
      <p:pic>
        <p:nvPicPr>
          <p:cNvPr id="3" name="Picture 2">
            <a:extLst>
              <a:ext uri="{FF2B5EF4-FFF2-40B4-BE49-F238E27FC236}">
                <a16:creationId xmlns:a16="http://schemas.microsoft.com/office/drawing/2014/main" xmlns=""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2058957" y="3441802"/>
            <a:ext cx="4361945" cy="2831607"/>
          </a:xfrm>
          <a:prstGeom prst="rect">
            <a:avLst/>
          </a:prstGeom>
        </p:spPr>
      </p:pic>
      <p:sp>
        <p:nvSpPr>
          <p:cNvPr id="4" name="TextBox 3">
            <a:extLst>
              <a:ext uri="{FF2B5EF4-FFF2-40B4-BE49-F238E27FC236}">
                <a16:creationId xmlns:a16="http://schemas.microsoft.com/office/drawing/2014/main" xmlns="" id="{3C81FD4A-3D41-4906-8B94-50E1D25B7A6F}"/>
              </a:ext>
            </a:extLst>
          </p:cNvPr>
          <p:cNvSpPr txBox="1"/>
          <p:nvPr/>
        </p:nvSpPr>
        <p:spPr>
          <a:xfrm>
            <a:off x="1177560" y="2863462"/>
            <a:ext cx="4551643"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dạo</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5" name="Picture 4">
            <a:extLst>
              <a:ext uri="{FF2B5EF4-FFF2-40B4-BE49-F238E27FC236}">
                <a16:creationId xmlns:a16="http://schemas.microsoft.com/office/drawing/2014/main" xmlns=""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xmlns="" id="{5D9194B4-C498-4704-B965-922FC403BF84}"/>
              </a:ext>
            </a:extLst>
          </p:cNvPr>
          <p:cNvSpPr txBox="1"/>
          <p:nvPr/>
        </p:nvSpPr>
        <p:spPr>
          <a:xfrm>
            <a:off x="6592000" y="2912811"/>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bố</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trồng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cây</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7" name="Picture 6">
            <a:extLst>
              <a:ext uri="{FF2B5EF4-FFF2-40B4-BE49-F238E27FC236}">
                <a16:creationId xmlns:a16="http://schemas.microsoft.com/office/drawing/2014/main" xmlns=""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898834" y="3609560"/>
            <a:ext cx="3406081" cy="2831608"/>
          </a:xfrm>
          <a:prstGeom prst="rect">
            <a:avLst/>
          </a:prstGeom>
        </p:spPr>
      </p:pic>
      <p:sp>
        <p:nvSpPr>
          <p:cNvPr id="8" name="TextBox 7">
            <a:extLst>
              <a:ext uri="{FF2B5EF4-FFF2-40B4-BE49-F238E27FC236}">
                <a16:creationId xmlns:a16="http://schemas.microsoft.com/office/drawing/2014/main" xmlns="" id="{254803BE-23AC-44B8-BDB7-FA06D59345CB}"/>
              </a:ext>
            </a:extLst>
          </p:cNvPr>
          <p:cNvSpPr txBox="1"/>
          <p:nvPr/>
        </p:nvSpPr>
        <p:spPr>
          <a:xfrm>
            <a:off x="1549181" y="5837568"/>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
        <p:nvSpPr>
          <p:cNvPr id="9" name="TextBox 8">
            <a:extLst>
              <a:ext uri="{FF2B5EF4-FFF2-40B4-BE49-F238E27FC236}">
                <a16:creationId xmlns:a16="http://schemas.microsoft.com/office/drawing/2014/main" xmlns="" id="{0B11BD2C-3430-459E-88AA-D0C440680099}"/>
              </a:ext>
            </a:extLst>
          </p:cNvPr>
          <p:cNvSpPr txBox="1"/>
          <p:nvPr/>
        </p:nvSpPr>
        <p:spPr>
          <a:xfrm>
            <a:off x="6373713" y="5886917"/>
            <a:ext cx="4456321"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mẹ</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rửa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bát</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5EDBBA5C-75B8-4930-ACF9-7122AE011B03}"/>
              </a:ext>
            </a:extLst>
          </p:cNvPr>
          <p:cNvSpPr txBox="1"/>
          <p:nvPr/>
        </p:nvSpPr>
        <p:spPr>
          <a:xfrm>
            <a:off x="1712232" y="1699611"/>
            <a:ext cx="8923478" cy="861774"/>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en-US" sz="3200" b="1" kern="0" dirty="0" err="1">
                <a:solidFill>
                  <a:srgbClr val="BAE5E4">
                    <a:lumMod val="50000"/>
                  </a:srgbClr>
                </a:solidFill>
                <a:latin typeface="+mj-lt"/>
                <a:cs typeface="Arial"/>
                <a:sym typeface="Arial"/>
              </a:rPr>
              <a:t>Viết</a:t>
            </a:r>
            <a:r>
              <a:rPr lang="en-US" sz="3200" b="1" kern="0" dirty="0">
                <a:solidFill>
                  <a:srgbClr val="BAE5E4">
                    <a:lumMod val="50000"/>
                  </a:srgbClr>
                </a:solidFill>
                <a:latin typeface="+mj-lt"/>
                <a:cs typeface="Arial"/>
                <a:sym typeface="Arial"/>
              </a:rPr>
              <a:t> 3 – 5 </a:t>
            </a:r>
            <a:r>
              <a:rPr lang="en-US" sz="3200" b="1" kern="0" dirty="0" err="1">
                <a:solidFill>
                  <a:srgbClr val="BAE5E4">
                    <a:lumMod val="50000"/>
                  </a:srgbClr>
                </a:solidFill>
                <a:latin typeface="+mj-lt"/>
                <a:cs typeface="Arial"/>
                <a:sym typeface="Arial"/>
              </a:rPr>
              <a:t>câu</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kể</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về</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một</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công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việc</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em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đã</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làm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cùng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người</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thân</a:t>
            </a:r>
            <a:r>
              <a:rPr lang="en-US" sz="3200" b="1" kern="0" dirty="0">
                <a:solidFill>
                  <a:srgbClr val="BAE5E4">
                    <a:lumMod val="50000"/>
                  </a:srgbClr>
                </a:solidFill>
                <a:latin typeface="+mj-lt"/>
                <a:cs typeface="Arial"/>
                <a:sym typeface="Arial"/>
              </a:rPr>
              <a:t>.</a:t>
            </a:r>
          </a:p>
        </p:txBody>
      </p:sp>
      <p:sp>
        <p:nvSpPr>
          <p:cNvPr id="30" name="TextBox 29">
            <a:extLst>
              <a:ext uri="{FF2B5EF4-FFF2-40B4-BE49-F238E27FC236}">
                <a16:creationId xmlns:a16="http://schemas.microsoft.com/office/drawing/2014/main" xmlns="" id="{6946334D-E4D1-4E47-9941-C91EF9AF3958}"/>
              </a:ext>
            </a:extLst>
          </p:cNvPr>
          <p:cNvSpPr txBox="1"/>
          <p:nvPr/>
        </p:nvSpPr>
        <p:spPr>
          <a:xfrm>
            <a:off x="4586391" y="2709417"/>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xmlns="" id="{215513FB-075C-41D3-8E6B-9223E4A52A59}"/>
              </a:ext>
            </a:extLst>
          </p:cNvPr>
          <p:cNvSpPr txBox="1"/>
          <p:nvPr/>
        </p:nvSpPr>
        <p:spPr>
          <a:xfrm>
            <a:off x="1552074" y="3126315"/>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xmlns="" id="{50581A9D-F702-4564-A22E-9BE22178B31C}"/>
              </a:ext>
            </a:extLst>
          </p:cNvPr>
          <p:cNvGrpSpPr/>
          <p:nvPr/>
        </p:nvGrpSpPr>
        <p:grpSpPr>
          <a:xfrm rot="20594821">
            <a:off x="9743589" y="5301560"/>
            <a:ext cx="1784242" cy="898360"/>
            <a:chOff x="7570574" y="3912596"/>
            <a:chExt cx="1175015" cy="898360"/>
          </a:xfrm>
        </p:grpSpPr>
        <p:grpSp>
          <p:nvGrpSpPr>
            <p:cNvPr id="33" name="Google Shape;1030;p42">
              <a:extLst>
                <a:ext uri="{FF2B5EF4-FFF2-40B4-BE49-F238E27FC236}">
                  <a16:creationId xmlns:a16="http://schemas.microsoft.com/office/drawing/2014/main" xmlns=""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xmlns=""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xmlns=""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xmlns=""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xmlns=""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xmlns=""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xmlns=""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xmlns=""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xmlns=""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xmlns=""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xmlns=""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xmlns=""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xmlns=""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xmlns=""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xmlns=""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xmlns=""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xmlns=""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xmlns=""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xmlns=""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xmlns=""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xmlns=""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xmlns=""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xmlns=""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E13FB4F-98C2-48FC-9065-049F2C938E0D}"/>
              </a:ext>
            </a:extLst>
          </p:cNvPr>
          <p:cNvSpPr txBox="1"/>
          <p:nvPr/>
        </p:nvSpPr>
        <p:spPr>
          <a:xfrm>
            <a:off x="5120640" y="667512"/>
            <a:ext cx="2816352" cy="769441"/>
          </a:xfrm>
          <a:prstGeom prst="rect">
            <a:avLst/>
          </a:prstGeom>
          <a:noFill/>
        </p:spPr>
        <p:txBody>
          <a:bodyPr wrap="square" rtlCol="0">
            <a:spAutoFit/>
          </a:bodyPr>
          <a:lstStyle/>
          <a:p>
            <a:r>
              <a:rPr lang="en-US" sz="4400" dirty="0" err="1"/>
              <a:t>Bài</a:t>
            </a:r>
            <a:r>
              <a:rPr lang="en-US" sz="4400" dirty="0"/>
              <a:t> </a:t>
            </a:r>
            <a:r>
              <a:rPr lang="en-US" sz="4400" dirty="0" err="1"/>
              <a:t>mẫu</a:t>
            </a:r>
            <a:endParaRPr lang="en-US" sz="4400" dirty="0"/>
          </a:p>
        </p:txBody>
      </p:sp>
      <p:sp>
        <p:nvSpPr>
          <p:cNvPr id="3" name="TextBox 2">
            <a:extLst>
              <a:ext uri="{FF2B5EF4-FFF2-40B4-BE49-F238E27FC236}">
                <a16:creationId xmlns:a16="http://schemas.microsoft.com/office/drawing/2014/main" xmlns="" id="{53147510-6B27-48B7-8B94-2E45F7B7C2E8}"/>
              </a:ext>
            </a:extLst>
          </p:cNvPr>
          <p:cNvSpPr txBox="1"/>
          <p:nvPr/>
        </p:nvSpPr>
        <p:spPr>
          <a:xfrm>
            <a:off x="1078992" y="1874520"/>
            <a:ext cx="9555480" cy="3970318"/>
          </a:xfrm>
          <a:prstGeom prst="rect">
            <a:avLst/>
          </a:prstGeom>
          <a:noFill/>
        </p:spPr>
        <p:txBody>
          <a:bodyPr wrap="square" rtlCol="0">
            <a:spAutoFit/>
          </a:bodyPr>
          <a:lstStyle/>
          <a:p>
            <a:pPr algn="just"/>
            <a:r>
              <a:rPr lang="vi-VN" sz="2800" dirty="0"/>
              <a:t>Mỗi 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2800" dirty="0"/>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8d73ec936b4d11d1a7e370ca66d7e2622c413b"/>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294</Words>
  <Application>Microsoft Office PowerPoint</Application>
  <PresentationFormat>Custom</PresentationFormat>
  <Paragraphs>18</Paragraphs>
  <Slides>6</Slides>
  <Notes>0</Notes>
  <HiddenSlides>0</HiddenSlides>
  <MMClips>0</MMClips>
  <ScaleCrop>false</ScaleCrop>
  <HeadingPairs>
    <vt:vector size="4" baseType="variant">
      <vt:variant>
        <vt:lpstr>Theme</vt:lpstr>
      </vt:variant>
      <vt:variant>
        <vt:i4>2</vt:i4>
      </vt:variant>
      <vt:variant>
        <vt:lpstr>Slide Titles</vt:lpstr>
      </vt:variant>
      <vt:variant>
        <vt:i4>6</vt:i4>
      </vt:variant>
    </vt:vector>
  </HeadingPairs>
  <TitlesOfParts>
    <vt:vector size="8"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ismail - [2010]</cp:lastModifiedBy>
  <cp:revision>24</cp:revision>
  <dcterms:created xsi:type="dcterms:W3CDTF">2021-07-20T01:55:21Z</dcterms:created>
  <dcterms:modified xsi:type="dcterms:W3CDTF">2021-12-12T16:02:12Z</dcterms:modified>
</cp:coreProperties>
</file>