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  <p:sldMasterId id="2147483751" r:id="rId8"/>
    <p:sldMasterId id="2147483769" r:id="rId9"/>
  </p:sldMasterIdLst>
  <p:notesMasterIdLst>
    <p:notesMasterId r:id="rId35"/>
  </p:notesMasterIdLst>
  <p:sldIdLst>
    <p:sldId id="537" r:id="rId10"/>
    <p:sldId id="533" r:id="rId11"/>
    <p:sldId id="270" r:id="rId12"/>
    <p:sldId id="271" r:id="rId13"/>
    <p:sldId id="258" r:id="rId14"/>
    <p:sldId id="257" r:id="rId15"/>
    <p:sldId id="509" r:id="rId16"/>
    <p:sldId id="506" r:id="rId17"/>
    <p:sldId id="267" r:id="rId18"/>
    <p:sldId id="523" r:id="rId19"/>
    <p:sldId id="273" r:id="rId20"/>
    <p:sldId id="507" r:id="rId21"/>
    <p:sldId id="527" r:id="rId22"/>
    <p:sldId id="528" r:id="rId23"/>
    <p:sldId id="535" r:id="rId24"/>
    <p:sldId id="536" r:id="rId25"/>
    <p:sldId id="529" r:id="rId26"/>
    <p:sldId id="530" r:id="rId27"/>
    <p:sldId id="534" r:id="rId28"/>
    <p:sldId id="340" r:id="rId29"/>
    <p:sldId id="495" r:id="rId30"/>
    <p:sldId id="325" r:id="rId31"/>
    <p:sldId id="276" r:id="rId32"/>
    <p:sldId id="510" r:id="rId33"/>
    <p:sldId id="53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3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612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516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0891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3401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79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5048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173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09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0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105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140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91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8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647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6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6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07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153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86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379239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866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71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7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42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4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36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07709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29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85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44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934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361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2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7831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141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4.mp3"/><Relationship Id="rId21" Type="http://schemas.openxmlformats.org/officeDocument/2006/relationships/image" Target="../media/image48.png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jp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3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1.png"/><Relationship Id="rId5" Type="http://schemas.microsoft.com/office/2007/relationships/media" Target="../media/media5.mp3"/><Relationship Id="rId15" Type="http://schemas.openxmlformats.org/officeDocument/2006/relationships/image" Target="../media/image45.png"/><Relationship Id="rId10" Type="http://schemas.openxmlformats.org/officeDocument/2006/relationships/image" Target="../media/image49.jpg"/><Relationship Id="rId19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3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1.png"/><Relationship Id="rId5" Type="http://schemas.microsoft.com/office/2007/relationships/media" Target="../media/media5.mp3"/><Relationship Id="rId15" Type="http://schemas.openxmlformats.org/officeDocument/2006/relationships/image" Target="../media/image45.png"/><Relationship Id="rId10" Type="http://schemas.openxmlformats.org/officeDocument/2006/relationships/image" Target="../media/image50.jpg"/><Relationship Id="rId19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Trò chơi của bố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924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172575" y="0"/>
            <a:ext cx="3019425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="" xmlns:a16="http://schemas.microsoft.com/office/drawing/2014/main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" name="Rectangle 5"/>
          <p:cNvSpPr/>
          <p:nvPr/>
        </p:nvSpPr>
        <p:spPr>
          <a:xfrm>
            <a:off x="9239250" y="95250"/>
            <a:ext cx="2151671" cy="143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659151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682625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9777142" y="18923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60085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64086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64848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/>
          <p:cNvSpPr/>
          <p:nvPr/>
        </p:nvSpPr>
        <p:spPr>
          <a:xfrm>
            <a:off x="9191625" y="0"/>
            <a:ext cx="2933700" cy="17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9191625" y="0"/>
            <a:ext cx="3000375" cy="17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09761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9191625" y="0"/>
            <a:ext cx="3000375" cy="18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9191625" y="0"/>
            <a:ext cx="3000375" cy="17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9220200" y="0"/>
            <a:ext cx="2971800" cy="180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239250" y="0"/>
            <a:ext cx="2952750" cy="19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124950" y="0"/>
            <a:ext cx="3067050" cy="19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9337964" y="129309"/>
            <a:ext cx="2854036" cy="323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350374" y="2555744"/>
            <a:ext cx="46930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300822" y="2581208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=""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8" y="4986597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=""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9210675" y="85725"/>
            <a:ext cx="2981325" cy="238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013526" y="801140"/>
            <a:ext cx="9213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68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328727" y="110836"/>
            <a:ext cx="2863273" cy="230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Đưa tôi bát miến!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372600" y="95250"/>
            <a:ext cx="2819400" cy="167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248775" y="95250"/>
            <a:ext cx="2943225" cy="200025"/>
          </a:xfrm>
          <a:prstGeom prst="ellipse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897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9264073" y="0"/>
            <a:ext cx="2854037" cy="341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105900" y="0"/>
            <a:ext cx="3086100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8991600" y="0"/>
            <a:ext cx="32004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4c3d36228f9d3555f6fa36f08fedca1d7929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1440</Words>
  <Application>Microsoft Office PowerPoint</Application>
  <PresentationFormat>Custom</PresentationFormat>
  <Paragraphs>169</Paragraphs>
  <Slides>25</Slides>
  <Notes>14</Notes>
  <HiddenSlides>0</HiddenSlides>
  <MMClips>19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52</cp:revision>
  <dcterms:created xsi:type="dcterms:W3CDTF">2021-07-20T01:55:21Z</dcterms:created>
  <dcterms:modified xsi:type="dcterms:W3CDTF">2021-12-08T17:00:26Z</dcterms:modified>
</cp:coreProperties>
</file>