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0" r:id="rId4"/>
    <p:sldMasterId id="2147483736" r:id="rId5"/>
    <p:sldMasterId id="2147483748" r:id="rId6"/>
    <p:sldMasterId id="2147483774" r:id="rId7"/>
  </p:sldMasterIdLst>
  <p:notesMasterIdLst>
    <p:notesMasterId r:id="rId28"/>
  </p:notesMasterIdLst>
  <p:sldIdLst>
    <p:sldId id="484" r:id="rId8"/>
    <p:sldId id="474" r:id="rId9"/>
    <p:sldId id="267" r:id="rId10"/>
    <p:sldId id="275" r:id="rId11"/>
    <p:sldId id="268" r:id="rId12"/>
    <p:sldId id="269" r:id="rId13"/>
    <p:sldId id="272" r:id="rId14"/>
    <p:sldId id="477" r:id="rId15"/>
    <p:sldId id="476" r:id="rId16"/>
    <p:sldId id="478" r:id="rId17"/>
    <p:sldId id="306" r:id="rId18"/>
    <p:sldId id="479" r:id="rId19"/>
    <p:sldId id="480" r:id="rId20"/>
    <p:sldId id="481" r:id="rId21"/>
    <p:sldId id="482" r:id="rId22"/>
    <p:sldId id="278" r:id="rId23"/>
    <p:sldId id="310" r:id="rId24"/>
    <p:sldId id="483" r:id="rId25"/>
    <p:sldId id="274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408" autoAdjust="0"/>
  </p:normalViewPr>
  <p:slideViewPr>
    <p:cSldViewPr snapToGrid="0">
      <p:cViewPr varScale="1">
        <p:scale>
          <a:sx n="64" d="100"/>
          <a:sy n="64" d="100"/>
        </p:scale>
        <p:origin x="102" y="198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0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9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67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0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BÀI: ÁNH SÁNG CỦA YÊU THƯƠNG 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1327BA6-3E55-4837-BFEF-A91D88F04C11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0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/>
          <p:nvPr/>
        </p:nvCxnSpPr>
        <p:spPr>
          <a:xfrm>
            <a:off x="7495953" y="1244009"/>
            <a:ext cx="2690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828799" y="1552560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-28576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4" y="5747058"/>
            <a:ext cx="1097279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158496" y="4607695"/>
            <a:ext cx="307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2013856" y="4959788"/>
            <a:ext cx="8066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2062842" y="5329902"/>
            <a:ext cx="3140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54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1217497"/>
            <a:ext cx="5174672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- 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28600" y="1340607"/>
            <a:ext cx="517467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Quẳng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01F8AE-F2DB-4666-9968-D37A3D8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EB6EC-67D8-4B48-9B88-5CE07140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145" y="358815"/>
            <a:ext cx="8116566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2892056" y="5082363"/>
            <a:ext cx="6198781" cy="87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9F6F5C-4FAE-4715-BCEF-B6F0D0DE5DFF}"/>
              </a:ext>
            </a:extLst>
          </p:cNvPr>
          <p:cNvSpPr/>
          <p:nvPr/>
        </p:nvSpPr>
        <p:spPr>
          <a:xfrm>
            <a:off x="97971" y="5638800"/>
            <a:ext cx="1872343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23989"/>
            <a:ext cx="6916420" cy="1508105"/>
            <a:chOff x="172324" y="1136919"/>
            <a:chExt cx="2109019" cy="1443072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E460-8BE1-467D-AF1A-40A3C6EB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7C6F-E891-45BF-8276-6FCDD854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31F94E-B690-488B-993A-90B85949A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9C2EA-B9C8-419F-AEF3-3275FDD4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819D-868D-429C-9F08-E5D47522FAE2}"/>
              </a:ext>
            </a:extLst>
          </p:cNvPr>
          <p:cNvCxnSpPr>
            <a:cxnSpLocks/>
          </p:cNvCxnSpPr>
          <p:nvPr/>
        </p:nvCxnSpPr>
        <p:spPr>
          <a:xfrm flipH="1">
            <a:off x="2787236" y="182562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9B741-FFB8-4A8F-B8E4-9AAD47D60847}"/>
              </a:ext>
            </a:extLst>
          </p:cNvPr>
          <p:cNvCxnSpPr>
            <a:cxnSpLocks/>
          </p:cNvCxnSpPr>
          <p:nvPr/>
        </p:nvCxnSpPr>
        <p:spPr>
          <a:xfrm flipH="1">
            <a:off x="5636762" y="182562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27244-A8A1-4A60-9ED9-B7229505548F}"/>
              </a:ext>
            </a:extLst>
          </p:cNvPr>
          <p:cNvCxnSpPr>
            <a:cxnSpLocks/>
          </p:cNvCxnSpPr>
          <p:nvPr/>
        </p:nvCxnSpPr>
        <p:spPr>
          <a:xfrm flipH="1">
            <a:off x="10368251" y="1922205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340C7-9651-408F-A721-4CBEC6216F45}"/>
              </a:ext>
            </a:extLst>
          </p:cNvPr>
          <p:cNvCxnSpPr>
            <a:cxnSpLocks/>
          </p:cNvCxnSpPr>
          <p:nvPr/>
        </p:nvCxnSpPr>
        <p:spPr>
          <a:xfrm flipH="1">
            <a:off x="1405005" y="2385120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B1BE6-2098-45F7-ABF2-6754C3318F79}"/>
              </a:ext>
            </a:extLst>
          </p:cNvPr>
          <p:cNvCxnSpPr>
            <a:cxnSpLocks/>
          </p:cNvCxnSpPr>
          <p:nvPr/>
        </p:nvCxnSpPr>
        <p:spPr>
          <a:xfrm flipH="1">
            <a:off x="5699804" y="2385119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84B02-00BA-45EE-B931-902393B09486}"/>
              </a:ext>
            </a:extLst>
          </p:cNvPr>
          <p:cNvCxnSpPr>
            <a:cxnSpLocks/>
          </p:cNvCxnSpPr>
          <p:nvPr/>
        </p:nvCxnSpPr>
        <p:spPr>
          <a:xfrm flipH="1">
            <a:off x="5760542" y="2385119"/>
            <a:ext cx="126085" cy="462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A1DEA79-3BB1-4852-A878-85686F19EB75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936049-EAB4-4EA2-9F72-EB374EE7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02" y="476748"/>
            <a:ext cx="527050" cy="1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6D3D71-7CB2-4006-8468-44E3F56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3" y="1543445"/>
            <a:ext cx="527050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D76D8C-2228-453A-979B-4A62D5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0520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F7C875-A403-4439-AFB3-978D7D6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7" y="5068266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375</Words>
  <Application>Microsoft Office PowerPoint</Application>
  <PresentationFormat>Widescreen</PresentationFormat>
  <Paragraphs>80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Verdana</vt:lpstr>
      <vt:lpstr>2_Office Theme</vt:lpstr>
      <vt:lpstr>4_Office Theme</vt:lpstr>
      <vt:lpstr>3_Office Theme</vt:lpstr>
      <vt:lpstr>9_Office Theme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Nếu người thân bị mệt, em có thể làm gì để giúp đỡ,  động viên</vt:lpstr>
      <vt:lpstr>Ánh sáng của yêu thương</vt:lpstr>
      <vt:lpstr>PowerPoint Presentation</vt:lpstr>
      <vt:lpstr>Luyện đọc câu dài</vt:lpstr>
      <vt:lpstr>Ánh sáng của yêu thương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PowerPoint Presentation</vt:lpstr>
      <vt:lpstr>Ánh sáng của yêu thương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2021-05-27T10:18:55Z</dcterms:created>
  <dcterms:modified xsi:type="dcterms:W3CDTF">2021-12-21T08:45:26Z</dcterms:modified>
</cp:coreProperties>
</file>