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6" r:id="rId5"/>
    <p:sldMasterId id="2147483728" r:id="rId6"/>
    <p:sldMasterId id="2147483740" r:id="rId7"/>
  </p:sldMasterIdLst>
  <p:notesMasterIdLst>
    <p:notesMasterId r:id="rId32"/>
  </p:notesMasterIdLst>
  <p:sldIdLst>
    <p:sldId id="521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6" r:id="rId16"/>
    <p:sldId id="509" r:id="rId17"/>
    <p:sldId id="267" r:id="rId18"/>
    <p:sldId id="268" r:id="rId19"/>
    <p:sldId id="269" r:id="rId20"/>
    <p:sldId id="510" r:id="rId21"/>
    <p:sldId id="272" r:id="rId22"/>
    <p:sldId id="519" r:id="rId23"/>
    <p:sldId id="512" r:id="rId24"/>
    <p:sldId id="520" r:id="rId25"/>
    <p:sldId id="513" r:id="rId26"/>
    <p:sldId id="306" r:id="rId27"/>
    <p:sldId id="514" r:id="rId28"/>
    <p:sldId id="516" r:id="rId29"/>
    <p:sldId id="515" r:id="rId30"/>
    <p:sldId id="517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5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0694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7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1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7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4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2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89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4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9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0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760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7844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5540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99005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6374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4014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9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14069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19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159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393485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442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298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014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893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585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3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871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5.png"/><Relationship Id="rId5" Type="http://schemas.openxmlformats.org/officeDocument/2006/relationships/image" Target="../media/image5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9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17.xml"/><Relationship Id="rId21" Type="http://schemas.openxmlformats.org/officeDocument/2006/relationships/slide" Target="slide5.xml"/><Relationship Id="rId7" Type="http://schemas.openxmlformats.org/officeDocument/2006/relationships/image" Target="../media/image36.png"/><Relationship Id="rId12" Type="http://schemas.microsoft.com/office/2007/relationships/hdphoto" Target="../media/hdphoto6.wdp"/><Relationship Id="rId17" Type="http://schemas.openxmlformats.org/officeDocument/2006/relationships/image" Target="../media/image41.png"/><Relationship Id="rId2" Type="http://schemas.openxmlformats.org/officeDocument/2006/relationships/audio" Target="../media/media3.mp3"/><Relationship Id="rId16" Type="http://schemas.microsoft.com/office/2007/relationships/hdphoto" Target="../media/hdphoto8.wdp"/><Relationship Id="rId20" Type="http://schemas.openxmlformats.org/officeDocument/2006/relationships/slide" Target="slide4.xml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0.png"/><Relationship Id="rId10" Type="http://schemas.microsoft.com/office/2007/relationships/hdphoto" Target="../media/hdphoto5.wdp"/><Relationship Id="rId19" Type="http://schemas.openxmlformats.org/officeDocument/2006/relationships/image" Target="../media/image32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3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6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38.png"/><Relationship Id="rId17" Type="http://schemas.microsoft.com/office/2007/relationships/hdphoto" Target="../media/hdphoto14.wdp"/><Relationship Id="rId2" Type="http://schemas.openxmlformats.org/officeDocument/2006/relationships/audio" Target="../media/media4.mp3"/><Relationship Id="rId16" Type="http://schemas.openxmlformats.org/officeDocument/2006/relationships/image" Target="../media/image49.png"/><Relationship Id="rId20" Type="http://schemas.openxmlformats.org/officeDocument/2006/relationships/image" Target="../media/image40.png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1" Type="http://schemas.microsoft.com/office/2007/relationships/hdphoto" Target="../media/hdphoto12.wdp"/><Relationship Id="rId24" Type="http://schemas.openxmlformats.org/officeDocument/2006/relationships/slide" Target="slide7.xml"/><Relationship Id="rId5" Type="http://schemas.openxmlformats.org/officeDocument/2006/relationships/image" Target="../media/image45.png"/><Relationship Id="rId15" Type="http://schemas.microsoft.com/office/2007/relationships/hdphoto" Target="../media/hdphoto13.wdp"/><Relationship Id="rId23" Type="http://schemas.openxmlformats.org/officeDocument/2006/relationships/slide" Target="slide6.xml"/><Relationship Id="rId10" Type="http://schemas.openxmlformats.org/officeDocument/2006/relationships/image" Target="../media/image47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48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2.png"/><Relationship Id="rId5" Type="http://schemas.openxmlformats.org/officeDocument/2006/relationships/image" Target="../media/image45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6.wdp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7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52.png"/><Relationship Id="rId17" Type="http://schemas.microsoft.com/office/2007/relationships/hdphoto" Target="../media/hdphoto17.wdp"/><Relationship Id="rId2" Type="http://schemas.openxmlformats.org/officeDocument/2006/relationships/audio" Target="../media/media4.mp3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microsoft.com/office/2007/relationships/hdphoto" Target="../media/hdphoto3.wdp"/><Relationship Id="rId24" Type="http://schemas.openxmlformats.org/officeDocument/2006/relationships/slide" Target="slide8.xml"/><Relationship Id="rId5" Type="http://schemas.openxmlformats.org/officeDocument/2006/relationships/image" Target="../media/image51.jpeg"/><Relationship Id="rId15" Type="http://schemas.microsoft.com/office/2007/relationships/hdphoto" Target="../media/hdphoto6.wdp"/><Relationship Id="rId23" Type="http://schemas.openxmlformats.org/officeDocument/2006/relationships/slide" Target="slide9.xml"/><Relationship Id="rId10" Type="http://schemas.openxmlformats.org/officeDocument/2006/relationships/image" Target="../media/image35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38.png"/><Relationship Id="rId2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slide" Target="slide7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57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2.png"/><Relationship Id="rId11" Type="http://schemas.microsoft.com/office/2007/relationships/hdphoto" Target="../media/hdphoto20.wdp"/><Relationship Id="rId5" Type="http://schemas.openxmlformats.org/officeDocument/2006/relationships/image" Target="../media/image56.jpeg"/><Relationship Id="rId10" Type="http://schemas.openxmlformats.org/officeDocument/2006/relationships/image" Target="../media/image58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</a:t>
            </a:r>
            <a:r>
              <a:rPr lang="en-US" altLang="en-US" sz="4000" b="1">
                <a:solidFill>
                  <a:srgbClr val="0070C0"/>
                </a:solidFill>
                <a:latin typeface="Times New Roman" pitchFamily="18" charset="0"/>
              </a:rPr>
              <a:t>: ĐỌC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vi-VN" sz="3600" b="1" dirty="0">
                <a:solidFill>
                  <a:srgbClr val="7030A0"/>
                </a:solidFill>
                <a:cs typeface="Times New Roman" pitchFamily="18" charset="0"/>
              </a:rPr>
              <a:t>Thương </a:t>
            </a:r>
            <a:r>
              <a:rPr lang="vi-VN" sz="3600" b="1" dirty="0" smtClean="0">
                <a:solidFill>
                  <a:srgbClr val="7030A0"/>
                </a:solidFill>
                <a:cs typeface="Times New Roman" pitchFamily="18" charset="0"/>
              </a:rPr>
              <a:t>ông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ellipse">
            <a:avLst/>
          </a:prstGeom>
          <a:ln w="3175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4303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97283F-8797-43CA-9D9A-3D9EEEF7D9EA}"/>
              </a:ext>
            </a:extLst>
          </p:cNvPr>
          <p:cNvSpPr txBox="1"/>
          <p:nvPr/>
        </p:nvSpPr>
        <p:spPr>
          <a:xfrm>
            <a:off x="3984458" y="2599256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556" y="1567152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96C5001-69C3-497B-BC34-2D4F2EBF30F1}"/>
              </a:ext>
            </a:extLst>
          </p:cNvPr>
          <p:cNvSpPr txBox="1"/>
          <p:nvPr/>
        </p:nvSpPr>
        <p:spPr>
          <a:xfrm>
            <a:off x="1269507" y="2593720"/>
            <a:ext cx="57743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trong bài, ngắt nghỉ đúng nhịp thơ trong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275C8A-DA65-497D-AF99-2D57AA5A9F95}"/>
              </a:ext>
            </a:extLst>
          </p:cNvPr>
          <p:cNvSpPr txBox="1"/>
          <p:nvPr/>
        </p:nvSpPr>
        <p:spPr>
          <a:xfrm>
            <a:off x="1222565" y="3690501"/>
            <a:ext cx="57743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4444F2-5CF3-494C-92A9-E5251BFD3E64}"/>
              </a:ext>
            </a:extLst>
          </p:cNvPr>
          <p:cNvSpPr txBox="1"/>
          <p:nvPr/>
        </p:nvSpPr>
        <p:spPr>
          <a:xfrm>
            <a:off x="1239615" y="4305572"/>
            <a:ext cx="577439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Biết được tình yêu thương gần gũi, gắn bó của ông và cháu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xmlns="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062" y="1529125"/>
            <a:ext cx="33174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83034E1-41AE-4A63-877E-4F1F8C1C4273}"/>
              </a:ext>
            </a:extLst>
          </p:cNvPr>
          <p:cNvCxnSpPr/>
          <p:nvPr/>
        </p:nvCxnSpPr>
        <p:spPr>
          <a:xfrm flipH="1">
            <a:off x="6096000" y="261003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345EA42-5257-476E-B209-A892E9965E8D}"/>
              </a:ext>
            </a:extLst>
          </p:cNvPr>
          <p:cNvCxnSpPr/>
          <p:nvPr/>
        </p:nvCxnSpPr>
        <p:spPr>
          <a:xfrm flipH="1">
            <a:off x="4516597" y="316593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4D5E628-247F-4C65-A24E-A1EA3F9AAF11}"/>
              </a:ext>
            </a:extLst>
          </p:cNvPr>
          <p:cNvCxnSpPr/>
          <p:nvPr/>
        </p:nvCxnSpPr>
        <p:spPr>
          <a:xfrm flipH="1">
            <a:off x="5830492" y="312880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9CF5B7E9-03FF-4658-BDEC-6427E2F5AB72}"/>
              </a:ext>
            </a:extLst>
          </p:cNvPr>
          <p:cNvCxnSpPr/>
          <p:nvPr/>
        </p:nvCxnSpPr>
        <p:spPr>
          <a:xfrm flipH="1">
            <a:off x="6378739" y="37661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152BBF1-C0CB-4DF3-A38A-348DA58AA6FE}"/>
              </a:ext>
            </a:extLst>
          </p:cNvPr>
          <p:cNvCxnSpPr/>
          <p:nvPr/>
        </p:nvCxnSpPr>
        <p:spPr>
          <a:xfrm flipH="1">
            <a:off x="5384440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98CB3817-47F6-4998-AFCC-429C3A86CF4A}"/>
              </a:ext>
            </a:extLst>
          </p:cNvPr>
          <p:cNvCxnSpPr/>
          <p:nvPr/>
        </p:nvCxnSpPr>
        <p:spPr>
          <a:xfrm flipH="1">
            <a:off x="7331125" y="424145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ED33C8A-9DA4-48A2-A1D5-8C0CB0524F9F}"/>
              </a:ext>
            </a:extLst>
          </p:cNvPr>
          <p:cNvCxnSpPr/>
          <p:nvPr/>
        </p:nvCxnSpPr>
        <p:spPr>
          <a:xfrm flipH="1">
            <a:off x="6530938" y="47681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D6FE97D-F6E1-4549-BF6E-8BDD42A3CE72}"/>
              </a:ext>
            </a:extLst>
          </p:cNvPr>
          <p:cNvCxnSpPr/>
          <p:nvPr/>
        </p:nvCxnSpPr>
        <p:spPr>
          <a:xfrm flipH="1">
            <a:off x="4977836" y="532887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7F4D6C1-EBAD-4360-8BE4-145D305E7E11}"/>
              </a:ext>
            </a:extLst>
          </p:cNvPr>
          <p:cNvCxnSpPr/>
          <p:nvPr/>
        </p:nvCxnSpPr>
        <p:spPr>
          <a:xfrm flipH="1">
            <a:off x="6665219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2C4F0C7-D113-432B-80A7-847F89ED85E3}"/>
              </a:ext>
            </a:extLst>
          </p:cNvPr>
          <p:cNvCxnSpPr/>
          <p:nvPr/>
        </p:nvCxnSpPr>
        <p:spPr>
          <a:xfrm flipH="1">
            <a:off x="6774710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noProof="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48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Bảnquyền</a:t>
            </a:r>
            <a:r>
              <a:rPr kumimoji="0" lang="en-US" sz="1800" b="0" i="0" u="none" strike="noStrike" kern="1200" cap="none" spc="0" normalizeH="0" baseline="0" noProof="0" dirty="0" smtClean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 - https://www.facebook.com/huongthaoGADT/</a:t>
            </a:r>
          </a:p>
        </p:txBody>
      </p:sp>
      <p:sp useBgFill="1">
        <p:nvSpPr>
          <p:cNvPr id="5" name="Rectangle 4"/>
          <p:cNvSpPr/>
          <p:nvPr/>
        </p:nvSpPr>
        <p:spPr>
          <a:xfrm>
            <a:off x="1666875" y="6408420"/>
            <a:ext cx="8105775" cy="4495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751D2DF-D737-4E4B-9C99-9160938FB5EF}"/>
              </a:ext>
            </a:extLst>
          </p:cNvPr>
          <p:cNvSpPr txBox="1"/>
          <p:nvPr/>
        </p:nvSpPr>
        <p:spPr>
          <a:xfrm>
            <a:off x="3197478" y="1130277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</a:rPr>
              <a:t>TRẢ LỜI CÂU HỎI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2BA67DC-C6A6-47DD-A083-EF556F47B7FF}"/>
              </a:ext>
            </a:extLst>
          </p:cNvPr>
          <p:cNvSpPr txBox="1"/>
          <p:nvPr/>
        </p:nvSpPr>
        <p:spPr>
          <a:xfrm>
            <a:off x="3014625" y="1822653"/>
            <a:ext cx="84384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D4BCAC-7EFA-4CB8-A3C4-5C463E701461}"/>
              </a:ext>
            </a:extLst>
          </p:cNvPr>
          <p:cNvSpPr txBox="1"/>
          <p:nvPr/>
        </p:nvSpPr>
        <p:spPr>
          <a:xfrm>
            <a:off x="1978430" y="2309096"/>
            <a:ext cx="9942152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thềm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khăn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C023194-BB80-4CAA-9381-B5F04B1972A4}"/>
              </a:ext>
            </a:extLst>
          </p:cNvPr>
          <p:cNvSpPr txBox="1"/>
          <p:nvPr/>
        </p:nvSpPr>
        <p:spPr>
          <a:xfrm>
            <a:off x="2076723" y="3000828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xmlns="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B532BCC-5DF5-4DAF-A54E-A3616193C837}"/>
              </a:ext>
            </a:extLst>
          </p:cNvPr>
          <p:cNvSpPr txBox="1"/>
          <p:nvPr/>
        </p:nvSpPr>
        <p:spPr>
          <a:xfrm>
            <a:off x="2076723" y="4575935"/>
            <a:ext cx="8038553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83C46E-2804-49CA-B8DC-C12F9A8D2C90}"/>
              </a:ext>
            </a:extLst>
          </p:cNvPr>
          <p:cNvSpPr txBox="1"/>
          <p:nvPr/>
        </p:nvSpPr>
        <p:spPr>
          <a:xfrm>
            <a:off x="1987585" y="5258502"/>
            <a:ext cx="843843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tuy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khỏe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xmlns="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xmlns="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xmlns="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xmlns="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xmlns="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khỏe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  <p:sp>
        <p:nvSpPr>
          <p:cNvPr id="13" name="Flowchart: Connector 1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xmlns="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xmlns="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xmlns="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xmlns="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xmlns="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8b396ab87e84eb09f55ff941c8064d8dd43dff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1182</Words>
  <Application>Microsoft Office PowerPoint</Application>
  <PresentationFormat>Custom</PresentationFormat>
  <Paragraphs>228</Paragraphs>
  <Slides>24</Slides>
  <Notes>14</Notes>
  <HiddenSlides>0</HiddenSlides>
  <MMClips>5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Office Theme</vt:lpstr>
      <vt:lpstr>1_Office Theme</vt:lpstr>
      <vt:lpstr>2_Office Theme</vt:lpstr>
      <vt:lpstr>3_Office Theme</vt:lpstr>
      <vt:lpstr>9_Office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25</cp:revision>
  <dcterms:created xsi:type="dcterms:W3CDTF">2021-07-20T01:55:21Z</dcterms:created>
  <dcterms:modified xsi:type="dcterms:W3CDTF">2021-12-12T15:49:18Z</dcterms:modified>
</cp:coreProperties>
</file>