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ags/tag2.xml" ContentType="application/vnd.openxmlformats-officedocument.presentationml.tags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tags/tag3.xml" ContentType="application/vnd.openxmlformats-officedocument.presentationml.tags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03" r:id="rId2"/>
    <p:sldMasterId id="2147483716" r:id="rId3"/>
    <p:sldMasterId id="2147483728" r:id="rId4"/>
    <p:sldMasterId id="2147483737" r:id="rId5"/>
    <p:sldMasterId id="2147483748" r:id="rId6"/>
  </p:sldMasterIdLst>
  <p:notesMasterIdLst>
    <p:notesMasterId r:id="rId23"/>
  </p:notesMasterIdLst>
  <p:sldIdLst>
    <p:sldId id="2007577098" r:id="rId7"/>
    <p:sldId id="345" r:id="rId8"/>
    <p:sldId id="522" r:id="rId9"/>
    <p:sldId id="516" r:id="rId10"/>
    <p:sldId id="2007577096" r:id="rId11"/>
    <p:sldId id="290" r:id="rId12"/>
    <p:sldId id="527" r:id="rId13"/>
    <p:sldId id="304" r:id="rId14"/>
    <p:sldId id="2007577097" r:id="rId15"/>
    <p:sldId id="305" r:id="rId16"/>
    <p:sldId id="517" r:id="rId17"/>
    <p:sldId id="518" r:id="rId18"/>
    <p:sldId id="519" r:id="rId19"/>
    <p:sldId id="520" r:id="rId20"/>
    <p:sldId id="521" r:id="rId21"/>
    <p:sldId id="514" r:id="rId22"/>
  </p:sldIdLst>
  <p:sldSz cx="12192000" cy="6858000"/>
  <p:notesSz cx="6858000" cy="9144000"/>
  <p:custDataLst>
    <p:tags r:id="rId2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83" d="100"/>
          <a:sy n="83" d="100"/>
        </p:scale>
        <p:origin x="485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tags" Target="tags/tag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12/17/2021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47339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27632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0439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56520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26442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12/17/2021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379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996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01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466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480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327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96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682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83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397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055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790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6269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9474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2299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0848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8481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4378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190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1014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4538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9989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029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7693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6289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3430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7082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6055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8459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2762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90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8255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5377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4410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4049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428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777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0065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668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9935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5325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28117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106033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283468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685800">
              <a:buFont typeface="Arial"/>
              <a:buNone/>
              <a:defRPr/>
            </a:pPr>
            <a:endParaRPr lang="en-US" sz="1350" kern="0" dirty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buFont typeface="Arial"/>
                <a:buNone/>
                <a:defRPr/>
              </a:pPr>
              <a:endParaRPr lang="en-US" sz="1350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buFont typeface="Arial"/>
                <a:buNone/>
                <a:defRPr/>
              </a:pPr>
              <a:endParaRPr lang="en-US" sz="1350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55273538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747677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496849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 dirty="0">
              <a:solidFill>
                <a:srgbClr val="BAE5E4"/>
              </a:solidFill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28523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0017380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37107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36426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09313447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447783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0083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30145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7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7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7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lang="en-US" sz="7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650641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defRPr/>
            </a:pP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Củng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cố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,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dặn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dò</a:t>
            </a:r>
            <a:endParaRPr lang="en-US" sz="600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209531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22541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image" Target="../media/image27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5" Type="http://schemas.openxmlformats.org/officeDocument/2006/relationships/slideLayout" Target="../slideLayouts/slideLayout43.xml"/><Relationship Id="rId4" Type="http://schemas.openxmlformats.org/officeDocument/2006/relationships/slideLayout" Target="../slideLayouts/slideLayout42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image" Target="../media/image29.jpeg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17" Type="http://schemas.openxmlformats.org/officeDocument/2006/relationships/slideLayout" Target="../slideLayouts/slideLayout73.xml"/><Relationship Id="rId2" Type="http://schemas.openxmlformats.org/officeDocument/2006/relationships/slideLayout" Target="../slideLayouts/slideLayout58.xml"/><Relationship Id="rId16" Type="http://schemas.openxmlformats.org/officeDocument/2006/relationships/slideLayout" Target="../slideLayouts/slideLayout72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slideLayout" Target="../slideLayouts/slideLayout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12/17/2021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61" r:id="rId10"/>
    <p:sldLayoutId id="2147483660" r:id="rId11"/>
    <p:sldLayoutId id="2147483658" r:id="rId12"/>
    <p:sldLayoutId id="2147483663" r:id="rId13"/>
    <p:sldLayoutId id="2147483662" r:id="rId14"/>
    <p:sldLayoutId id="2147483655" r:id="rId1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12/17/2021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28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968163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1601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8205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646332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  <p:sldLayoutId id="2147483761" r:id="rId13"/>
    <p:sldLayoutId id="2147483762" r:id="rId14"/>
    <p:sldLayoutId id="2147483763" r:id="rId15"/>
    <p:sldLayoutId id="2147483764" r:id="rId16"/>
    <p:sldLayoutId id="2147483765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7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11.xml"/><Relationship Id="rId13" Type="http://schemas.openxmlformats.org/officeDocument/2006/relationships/image" Target="../media/image43.png"/><Relationship Id="rId3" Type="http://schemas.openxmlformats.org/officeDocument/2006/relationships/tags" Target="../tags/tag6.xml"/><Relationship Id="rId7" Type="http://schemas.openxmlformats.org/officeDocument/2006/relationships/tags" Target="../tags/tag10.xml"/><Relationship Id="rId12" Type="http://schemas.openxmlformats.org/officeDocument/2006/relationships/image" Target="../media/image42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tags" Target="../tags/tag9.xml"/><Relationship Id="rId11" Type="http://schemas.openxmlformats.org/officeDocument/2006/relationships/notesSlide" Target="../notesSlides/notesSlide2.xml"/><Relationship Id="rId5" Type="http://schemas.openxmlformats.org/officeDocument/2006/relationships/tags" Target="../tags/tag8.xml"/><Relationship Id="rId10" Type="http://schemas.openxmlformats.org/officeDocument/2006/relationships/slideLayout" Target="../slideLayouts/slideLayout47.xml"/><Relationship Id="rId4" Type="http://schemas.openxmlformats.org/officeDocument/2006/relationships/tags" Target="../tags/tag7.xml"/><Relationship Id="rId9" Type="http://schemas.openxmlformats.org/officeDocument/2006/relationships/tags" Target="../tags/tag1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44.jpe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WordArt 11"/>
          <p:cNvSpPr>
            <a:spLocks noChangeArrowheads="1" noChangeShapeType="1" noTextEdit="1"/>
          </p:cNvSpPr>
          <p:nvPr/>
        </p:nvSpPr>
        <p:spPr bwMode="auto">
          <a:xfrm>
            <a:off x="2819400" y="1676400"/>
            <a:ext cx="67818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99"/>
              </a:extrusionClr>
            </a:sp3d>
          </a:bodyPr>
          <a:lstStyle/>
          <a:p>
            <a:pPr algn="ctr"/>
            <a:endParaRPr lang="vi-VN" sz="1100" b="1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000000"/>
                  </a:gs>
                  <a:gs pos="20000">
                    <a:srgbClr val="0A128C"/>
                  </a:gs>
                  <a:gs pos="35001">
                    <a:srgbClr val="181CC7"/>
                  </a:gs>
                  <a:gs pos="44000">
                    <a:srgbClr val="7005D4"/>
                  </a:gs>
                  <a:gs pos="50000">
                    <a:srgbClr val="8C3D91"/>
                  </a:gs>
                  <a:gs pos="56000">
                    <a:srgbClr val="7005D4"/>
                  </a:gs>
                  <a:gs pos="64999">
                    <a:srgbClr val="181CC7"/>
                  </a:gs>
                  <a:gs pos="80000">
                    <a:srgbClr val="0A128C"/>
                  </a:gs>
                  <a:gs pos="100000">
                    <a:srgbClr val="000000"/>
                  </a:gs>
                </a:gsLst>
                <a:lin ang="5400000" scaled="1"/>
              </a:gradFill>
              <a:latin typeface="Times New Roman"/>
              <a:cs typeface="Times New Roman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818340" y="2262480"/>
            <a:ext cx="6173260" cy="7220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MÔN: TIẾNG VIỆT</a:t>
            </a:r>
          </a:p>
        </p:txBody>
      </p:sp>
      <p:grpSp>
        <p:nvGrpSpPr>
          <p:cNvPr id="2053" name="Group 13"/>
          <p:cNvGrpSpPr>
            <a:grpSpLocks/>
          </p:cNvGrpSpPr>
          <p:nvPr/>
        </p:nvGrpSpPr>
        <p:grpSpPr bwMode="auto">
          <a:xfrm>
            <a:off x="1" y="-14288"/>
            <a:ext cx="12256654" cy="6837363"/>
            <a:chOff x="14" y="-9"/>
            <a:chExt cx="5781" cy="4329"/>
          </a:xfrm>
        </p:grpSpPr>
        <p:pic>
          <p:nvPicPr>
            <p:cNvPr id="2057" name="Picture 14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" y="0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15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27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9" name="Picture 16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" y="4267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0" name="Picture 17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71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4" name="TextBox 12"/>
          <p:cNvSpPr txBox="1">
            <a:spLocks noChangeArrowheads="1"/>
          </p:cNvSpPr>
          <p:nvPr/>
        </p:nvSpPr>
        <p:spPr bwMode="auto">
          <a:xfrm>
            <a:off x="1752600" y="533400"/>
            <a:ext cx="9331036" cy="130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PHÒNG GIÁO DỤC VÀ ĐÀO TẠO QUẬN LONG BIÊN</a:t>
            </a:r>
          </a:p>
          <a:p>
            <a:pPr algn="ctr"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TRƯỜNG TIỂU HỌC ÁI MỘ B</a:t>
            </a:r>
          </a:p>
        </p:txBody>
      </p:sp>
      <p:sp>
        <p:nvSpPr>
          <p:cNvPr id="2055" name="TextBox 13"/>
          <p:cNvSpPr txBox="1">
            <a:spLocks noChangeArrowheads="1"/>
          </p:cNvSpPr>
          <p:nvPr/>
        </p:nvSpPr>
        <p:spPr bwMode="auto">
          <a:xfrm>
            <a:off x="1738476" y="3320936"/>
            <a:ext cx="85344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4000" b="1" dirty="0">
                <a:solidFill>
                  <a:srgbClr val="0070C0"/>
                </a:solidFill>
                <a:latin typeface="Times New Roman" pitchFamily="18" charset="0"/>
              </a:rPr>
              <a:t>PHÂN MÔN </a:t>
            </a:r>
            <a:r>
              <a:rPr lang="en-US" altLang="en-US" sz="4000" b="1">
                <a:solidFill>
                  <a:srgbClr val="0070C0"/>
                </a:solidFill>
                <a:latin typeface="Times New Roman" pitchFamily="18" charset="0"/>
              </a:rPr>
              <a:t>: ĐỌC</a:t>
            </a:r>
            <a:endParaRPr lang="en-US" sz="40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en-US" sz="40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6" name="TextBox 14"/>
          <p:cNvSpPr txBox="1">
            <a:spLocks noChangeArrowheads="1"/>
          </p:cNvSpPr>
          <p:nvPr/>
        </p:nvSpPr>
        <p:spPr bwMode="auto">
          <a:xfrm>
            <a:off x="1977476" y="4145455"/>
            <a:ext cx="8534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600" b="1" dirty="0">
                <a:solidFill>
                  <a:srgbClr val="FF0000"/>
                </a:solidFill>
                <a:cs typeface="Times New Roman" pitchFamily="18" charset="0"/>
              </a:rPr>
              <a:t>LỚP 2</a:t>
            </a:r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id="{038EBA7F-34F2-4ECE-BCA6-B7BCB30B2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9029" y="5045758"/>
            <a:ext cx="8534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: </a:t>
            </a:r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Cánh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cửa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nhớ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bà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C8C3591-1849-4523-A500-493EB0D6E0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05" y="178287"/>
            <a:ext cx="1523999" cy="1523999"/>
          </a:xfrm>
          <a:prstGeom prst="ellipse">
            <a:avLst/>
          </a:prstGeom>
          <a:ln w="3175" cap="rnd">
            <a:solidFill>
              <a:srgbClr val="00B05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181048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repeatCount="2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4084955" y="340360"/>
            <a:ext cx="55149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Cánh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cửa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nhớ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bà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Arial-Rounded" panose="020B0500000000000000" charset="0"/>
              <a:ea typeface="Arial-Rounded"/>
              <a:cs typeface="Arial-Rounded" panose="020B0500000000000000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727075" y="1252855"/>
            <a:ext cx="4785360" cy="4351655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Ngày cháu còn thấp bé</a:t>
            </a:r>
          </a:p>
          <a:p>
            <a:pPr marL="0" indent="0"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Cánh cửa có hai then</a:t>
            </a:r>
          </a:p>
          <a:p>
            <a:pPr marL="0" indent="0"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Cháu chỉ cài then dưới</a:t>
            </a:r>
          </a:p>
          <a:p>
            <a:pPr marL="0" indent="0"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Nhờ bà cài then trên</a:t>
            </a:r>
          </a:p>
          <a:p>
            <a:pPr marL="0" indent="0">
              <a:buNone/>
            </a:pPr>
            <a:endParaRPr lang="vi-VN" sz="12800" dirty="0">
              <a:latin typeface="Arial-Rounded" panose="020B0500000000000000" charset="0"/>
              <a:cs typeface="Arial-Rounded" panose="020B0500000000000000" charset="0"/>
            </a:endParaRPr>
          </a:p>
          <a:p>
            <a:pPr marL="0" indent="0"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Mỗi năm cháu lớn lên</a:t>
            </a:r>
          </a:p>
          <a:p>
            <a:pPr marL="0" indent="0"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Bà lưng còng cắm cúi</a:t>
            </a:r>
          </a:p>
          <a:p>
            <a:pPr marL="0" indent="0"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Cháu cài được then trên</a:t>
            </a:r>
          </a:p>
          <a:p>
            <a:pPr marL="0" indent="0"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Bà chỉ cài then dưới</a:t>
            </a:r>
          </a:p>
          <a:p>
            <a:pPr marL="0" indent="0">
              <a:buNone/>
            </a:pPr>
            <a:endParaRPr lang="vi-VN" sz="12800" dirty="0">
              <a:latin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5" name="Content Placeholder 1"/>
          <p:cNvSpPr/>
          <p:nvPr/>
        </p:nvSpPr>
        <p:spPr>
          <a:xfrm>
            <a:off x="5949950" y="1252855"/>
            <a:ext cx="5514975" cy="43516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Nay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cháu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nhà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mới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charset="0"/>
              <a:ea typeface="Arial-Rounded"/>
              <a:cs typeface="Arial-Rounded" panose="020B050000000000000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Bao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cánh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cửa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- ô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trời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charset="0"/>
              <a:ea typeface="Arial-Rounded"/>
              <a:cs typeface="Arial-Rounded" panose="020B050000000000000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Mỗi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lần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tay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đẩy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cửa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charset="0"/>
              <a:ea typeface="Arial-Rounded"/>
              <a:cs typeface="Arial-Rounded" panose="020B050000000000000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Lại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nhớ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bà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khôn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nguôi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04E765-6C64-4751-86B6-2063BAEBAC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1142" y="3677089"/>
            <a:ext cx="5697935" cy="2840551"/>
          </a:xfrm>
          <a:prstGeom prst="rect">
            <a:avLst/>
          </a:prstGeom>
        </p:spPr>
      </p:pic>
      <p:sp>
        <p:nvSpPr>
          <p:cNvPr id="9" name="TextBox 19">
            <a:extLst>
              <a:ext uri="{FF2B5EF4-FFF2-40B4-BE49-F238E27FC236}">
                <a16:creationId xmlns:a16="http://schemas.microsoft.com/office/drawing/2014/main" id="{78C87E4C-09C2-4AE2-BE47-7CB3C9859F86}"/>
              </a:ext>
            </a:extLst>
          </p:cNvPr>
          <p:cNvSpPr txBox="1"/>
          <p:nvPr/>
        </p:nvSpPr>
        <p:spPr>
          <a:xfrm>
            <a:off x="853055" y="5604510"/>
            <a:ext cx="3529355" cy="822254"/>
          </a:xfrm>
          <a:prstGeom prst="roundRect">
            <a:avLst>
              <a:gd name="adj" fmla="val 50000"/>
            </a:avLst>
          </a:prstGeom>
          <a:solidFill>
            <a:srgbClr val="F15A88"/>
          </a:solidFill>
        </p:spPr>
        <p:txBody>
          <a:bodyPr wrap="square" lIns="91403" tIns="45702" rIns="91403" bIns="45702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toàn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bài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1451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2" grpId="1" build="p"/>
      <p:bldP spid="5" grpId="0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EAC6652-C357-476E-A53F-6BBCF936FF7B}"/>
              </a:ext>
            </a:extLst>
          </p:cNvPr>
          <p:cNvSpPr txBox="1"/>
          <p:nvPr/>
        </p:nvSpPr>
        <p:spPr>
          <a:xfrm>
            <a:off x="3732029" y="3184450"/>
            <a:ext cx="51142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solidFill>
                  <a:schemeClr val="accent6"/>
                </a:solidFill>
              </a:rPr>
              <a:t>Trả</a:t>
            </a:r>
            <a:r>
              <a:rPr lang="en-US" sz="6600" dirty="0">
                <a:solidFill>
                  <a:schemeClr val="accent6"/>
                </a:solidFill>
              </a:rPr>
              <a:t> </a:t>
            </a:r>
            <a:r>
              <a:rPr lang="en-US" sz="6600" dirty="0" err="1">
                <a:solidFill>
                  <a:schemeClr val="accent6"/>
                </a:solidFill>
              </a:rPr>
              <a:t>lời</a:t>
            </a:r>
            <a:r>
              <a:rPr lang="en-US" sz="6600" dirty="0">
                <a:solidFill>
                  <a:schemeClr val="accent6"/>
                </a:solidFill>
              </a:rPr>
              <a:t> </a:t>
            </a:r>
            <a:r>
              <a:rPr lang="en-US" sz="6600" dirty="0" err="1">
                <a:solidFill>
                  <a:schemeClr val="accent6"/>
                </a:solidFill>
              </a:rPr>
              <a:t>câu</a:t>
            </a:r>
            <a:r>
              <a:rPr lang="en-US" sz="6600" dirty="0">
                <a:solidFill>
                  <a:schemeClr val="accent6"/>
                </a:solidFill>
              </a:rPr>
              <a:t> </a:t>
            </a:r>
            <a:r>
              <a:rPr lang="en-US" sz="6600" dirty="0" err="1">
                <a:solidFill>
                  <a:schemeClr val="accent6"/>
                </a:solidFill>
              </a:rPr>
              <a:t>hỏi</a:t>
            </a:r>
            <a:endParaRPr lang="en-US" sz="66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757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FA3F6D0-85A2-44DA-8BE9-FF52C29F2FDD}"/>
              </a:ext>
            </a:extLst>
          </p:cNvPr>
          <p:cNvSpPr txBox="1"/>
          <p:nvPr/>
        </p:nvSpPr>
        <p:spPr>
          <a:xfrm>
            <a:off x="4221177" y="1414175"/>
            <a:ext cx="93228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solidFill>
                  <a:srgbClr val="FF0000"/>
                </a:solidFill>
                <a:latin typeface="+mj-lt"/>
              </a:rPr>
              <a:t>TRẢ LỜI CÂU HỎI</a:t>
            </a:r>
            <a:endParaRPr lang="en-US" sz="40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C43989-5C53-418D-A579-C6AC3B54B9A3}"/>
              </a:ext>
            </a:extLst>
          </p:cNvPr>
          <p:cNvSpPr txBox="1"/>
          <p:nvPr/>
        </p:nvSpPr>
        <p:spPr>
          <a:xfrm>
            <a:off x="1504362" y="2304057"/>
            <a:ext cx="10020557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1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Ngày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cháu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còn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nhỏ</a:t>
            </a:r>
            <a:r>
              <a:rPr lang="en-US" sz="2800" dirty="0">
                <a:latin typeface="+mj-lt"/>
              </a:rPr>
              <a:t>, ai </a:t>
            </a:r>
            <a:r>
              <a:rPr lang="en-US" sz="2800" dirty="0" err="1">
                <a:latin typeface="+mj-lt"/>
              </a:rPr>
              <a:t>thường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cài</a:t>
            </a:r>
            <a:r>
              <a:rPr lang="en-US" sz="2800" dirty="0">
                <a:latin typeface="+mj-lt"/>
              </a:rPr>
              <a:t> then </a:t>
            </a:r>
            <a:r>
              <a:rPr lang="en-US" sz="2800" dirty="0" err="1">
                <a:latin typeface="+mj-lt"/>
              </a:rPr>
              <a:t>trên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của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cửa</a:t>
            </a:r>
            <a:r>
              <a:rPr lang="en-US" sz="2800" dirty="0">
                <a:latin typeface="+mj-lt"/>
              </a:rPr>
              <a:t>?</a:t>
            </a:r>
            <a:endParaRPr lang="vi-VN" sz="2800" dirty="0"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074D7BF-EC92-446E-B043-8A00989C4A8C}"/>
              </a:ext>
            </a:extLst>
          </p:cNvPr>
          <p:cNvSpPr txBox="1"/>
          <p:nvPr/>
        </p:nvSpPr>
        <p:spPr>
          <a:xfrm>
            <a:off x="1504362" y="2858851"/>
            <a:ext cx="10020557" cy="657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Ngày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cháu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còn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nhỏ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bà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thường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cài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then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trên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của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cánh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cửa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5FC792-52E5-4C73-B89B-F5A6305B50C5}"/>
              </a:ext>
            </a:extLst>
          </p:cNvPr>
          <p:cNvSpPr txBox="1"/>
          <p:nvPr/>
        </p:nvSpPr>
        <p:spPr>
          <a:xfrm>
            <a:off x="1504362" y="3451588"/>
            <a:ext cx="10412328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2. </a:t>
            </a:r>
            <a:r>
              <a:rPr lang="en-US" sz="2800" dirty="0" err="1">
                <a:latin typeface="+mj-lt"/>
              </a:rPr>
              <a:t>Vì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sao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khi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cháu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lớn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bà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lại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người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cài</a:t>
            </a:r>
            <a:r>
              <a:rPr lang="en-US" sz="2800" dirty="0">
                <a:latin typeface="+mj-lt"/>
              </a:rPr>
              <a:t> then </a:t>
            </a:r>
            <a:r>
              <a:rPr lang="en-US" sz="2800" dirty="0" err="1">
                <a:latin typeface="+mj-lt"/>
              </a:rPr>
              <a:t>dưới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của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cửa</a:t>
            </a:r>
            <a:r>
              <a:rPr lang="en-US" sz="2800" dirty="0">
                <a:latin typeface="+mj-lt"/>
              </a:rPr>
              <a:t>?</a:t>
            </a:r>
            <a:endParaRPr lang="vi-VN" sz="2800" dirty="0"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EFADD34-4F08-477E-8451-B1C8295DB422}"/>
              </a:ext>
            </a:extLst>
          </p:cNvPr>
          <p:cNvSpPr txBox="1"/>
          <p:nvPr/>
        </p:nvSpPr>
        <p:spPr>
          <a:xfrm>
            <a:off x="1504362" y="4146995"/>
            <a:ext cx="10020557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Khi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cháu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lớn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,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bà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lại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là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người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cài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then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dưới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của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cánh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cửa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vì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lưng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bà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đã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còng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/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vì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bà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không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với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tới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then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trên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nữa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</a:t>
            </a:r>
            <a:endParaRPr lang="vi-VN" sz="28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FB7E825-122B-40C7-85AA-4D213024FF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0891"/>
          <a:stretch/>
        </p:blipFill>
        <p:spPr>
          <a:xfrm>
            <a:off x="351643" y="215651"/>
            <a:ext cx="2652053" cy="2088406"/>
          </a:xfrm>
          <a:prstGeom prst="flowChartConnector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95082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5EC707B-4596-4599-B9CE-47C6AE89B49A}"/>
              </a:ext>
            </a:extLst>
          </p:cNvPr>
          <p:cNvSpPr txBox="1"/>
          <p:nvPr/>
        </p:nvSpPr>
        <p:spPr>
          <a:xfrm>
            <a:off x="1585024" y="279428"/>
            <a:ext cx="10005575" cy="812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3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Sắp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xếp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bức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tranh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sau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theo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thứ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tự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của</a:t>
            </a:r>
            <a:r>
              <a:rPr lang="en-US" sz="2800" dirty="0">
                <a:latin typeface="+mj-lt"/>
              </a:rPr>
              <a:t> 3 </a:t>
            </a:r>
            <a:r>
              <a:rPr lang="en-US" sz="2800" dirty="0" err="1">
                <a:latin typeface="+mj-lt"/>
              </a:rPr>
              <a:t>khổ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thơ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trong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bài</a:t>
            </a:r>
            <a:r>
              <a:rPr lang="en-US" sz="2800" dirty="0">
                <a:latin typeface="+mj-lt"/>
              </a:rPr>
              <a:t>.</a:t>
            </a:r>
            <a:endParaRPr lang="vi-VN" sz="2800" dirty="0"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B6714B1-9115-4D90-A461-42A75029ADBF}"/>
              </a:ext>
            </a:extLst>
          </p:cNvPr>
          <p:cNvSpPr txBox="1"/>
          <p:nvPr/>
        </p:nvSpPr>
        <p:spPr>
          <a:xfrm>
            <a:off x="835877" y="4308023"/>
            <a:ext cx="10324210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4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Câu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thơ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trong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bài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nói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lên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tình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cảm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của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cháu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đối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với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khi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về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mới</a:t>
            </a:r>
            <a:r>
              <a:rPr lang="en-US" sz="2800" dirty="0">
                <a:latin typeface="+mj-lt"/>
              </a:rPr>
              <a:t>?</a:t>
            </a:r>
            <a:endParaRPr lang="vi-VN" sz="2800" dirty="0"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ADD12C-A4AA-4208-B503-03D75958BB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8726"/>
          <a:stretch/>
        </p:blipFill>
        <p:spPr>
          <a:xfrm>
            <a:off x="1150024" y="1253147"/>
            <a:ext cx="3155061" cy="27316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43141B-B4F7-43E7-A25A-6EF2D8B02D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294" r="34432"/>
          <a:stretch/>
        </p:blipFill>
        <p:spPr>
          <a:xfrm>
            <a:off x="4518469" y="1253147"/>
            <a:ext cx="3155061" cy="27316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D53739F-496E-4EDE-83EA-76ADA1477D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905" r="821"/>
          <a:stretch/>
        </p:blipFill>
        <p:spPr>
          <a:xfrm>
            <a:off x="8100297" y="1184176"/>
            <a:ext cx="3155061" cy="27316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748A4A9-A3B7-4487-9FFC-4DF81A7C2F10}"/>
              </a:ext>
            </a:extLst>
          </p:cNvPr>
          <p:cNvSpPr txBox="1"/>
          <p:nvPr/>
        </p:nvSpPr>
        <p:spPr>
          <a:xfrm>
            <a:off x="2607733" y="5073836"/>
            <a:ext cx="4818269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Mỗi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lần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tay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đẩy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cửa</a:t>
            </a:r>
            <a:endParaRPr lang="en-US" sz="2800" dirty="0">
              <a:solidFill>
                <a:schemeClr val="accent6">
                  <a:lumMod val="75000"/>
                </a:schemeClr>
              </a:solidFill>
              <a:latin typeface="+mj-lt"/>
              <a:sym typeface="Wingdings" panose="05000000000000000000" pitchFamily="2" charset="2"/>
            </a:endParaRPr>
          </a:p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   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Lại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nhớ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bà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khôn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nguôi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</a:t>
            </a:r>
            <a:endParaRPr lang="vi-VN" sz="28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47937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9259E-6 -1.11111E-6 L -0.54977 -0.00278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500" y="-154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1111E-6 L 0.2794 0.01389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58" y="679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1.11111E-6 L 0.28357 -4.19753E-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20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>
            <a:extLst>
              <a:ext uri="{FF2B5EF4-FFF2-40B4-BE49-F238E27FC236}">
                <a16:creationId xmlns:a16="http://schemas.microsoft.com/office/drawing/2014/main" id="{5E8F5D27-B80B-4936-9624-D39BD3AD8880}"/>
              </a:ext>
            </a:extLst>
          </p:cNvPr>
          <p:cNvSpPr txBox="1"/>
          <p:nvPr/>
        </p:nvSpPr>
        <p:spPr>
          <a:xfrm>
            <a:off x="4084955" y="340360"/>
            <a:ext cx="55149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Cánh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cửa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nhớ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bà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-Rounded" panose="020B0500000000000000" charset="0"/>
              <a:ea typeface="+mn-ea"/>
              <a:cs typeface="Arial-Rounded" panose="020B0500000000000000" charset="0"/>
            </a:endParaRPr>
          </a:p>
        </p:txBody>
      </p:sp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22F173E1-BABF-4430-BB4E-B024B366D182}"/>
              </a:ext>
            </a:extLst>
          </p:cNvPr>
          <p:cNvSpPr txBox="1">
            <a:spLocks/>
          </p:cNvSpPr>
          <p:nvPr/>
        </p:nvSpPr>
        <p:spPr>
          <a:xfrm>
            <a:off x="1577378" y="1253173"/>
            <a:ext cx="4785360" cy="4351655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Ngày cháu còn thấp bé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Cánh cửa có hai then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Cháu chỉ cài then dưới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Nhờ bà cài then trên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vi-VN" sz="12800" dirty="0">
              <a:latin typeface="Arial-Rounded" panose="020B0500000000000000" charset="0"/>
              <a:cs typeface="Arial-Rounded" panose="020B0500000000000000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Mỗi năm cháu lớn lên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Bà lưng còng cắm cúi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Cháu cài được then trên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Bà chỉ cài then dưới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vi-VN" sz="12800" dirty="0">
              <a:latin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8BAAB646-C6A6-453C-840C-4C48D1622AF7}"/>
              </a:ext>
            </a:extLst>
          </p:cNvPr>
          <p:cNvSpPr/>
          <p:nvPr/>
        </p:nvSpPr>
        <p:spPr>
          <a:xfrm>
            <a:off x="6677025" y="1077221"/>
            <a:ext cx="5514975" cy="43516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en-US" sz="3200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Nay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cháu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về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nhà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mới</a:t>
            </a:r>
            <a:endParaRPr lang="en-US" sz="3200" dirty="0">
              <a:solidFill>
                <a:prstClr val="black"/>
              </a:solidFill>
              <a:latin typeface="Arial-Rounded" panose="020B0500000000000000" charset="0"/>
              <a:cs typeface="Arial-Rounded" panose="020B0500000000000000" charset="0"/>
            </a:endParaRPr>
          </a:p>
          <a:p>
            <a:pPr marL="0" lvl="0" indent="0">
              <a:buNone/>
            </a:pPr>
            <a:r>
              <a:rPr lang="en-US" sz="3200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Bao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cánh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cửa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 - ô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trời</a:t>
            </a:r>
            <a:endParaRPr lang="en-US" sz="3200" dirty="0">
              <a:solidFill>
                <a:prstClr val="black"/>
              </a:solidFill>
              <a:latin typeface="Arial-Rounded" panose="020B0500000000000000" charset="0"/>
              <a:cs typeface="Arial-Rounded" panose="020B0500000000000000" charset="0"/>
            </a:endParaRPr>
          </a:p>
          <a:p>
            <a:pPr marL="0" lvl="0" indent="0">
              <a:buNone/>
            </a:pPr>
            <a:r>
              <a:rPr lang="en-US" sz="3200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Mỗi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lần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tay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đẩy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cửa</a:t>
            </a:r>
            <a:endParaRPr lang="en-US" sz="3200" dirty="0">
              <a:solidFill>
                <a:prstClr val="black"/>
              </a:solidFill>
              <a:latin typeface="Arial-Rounded" panose="020B0500000000000000" charset="0"/>
              <a:cs typeface="Arial-Rounded" panose="020B0500000000000000" charset="0"/>
            </a:endParaRPr>
          </a:p>
          <a:p>
            <a:pPr marL="0" lvl="0" indent="0">
              <a:buNone/>
            </a:pPr>
            <a:r>
              <a:rPr lang="en-US" sz="3200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Lại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nhớ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bà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khôn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nguôi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C9041E-56DA-4261-B36A-F45947F0C3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2738" y="3429000"/>
            <a:ext cx="4914900" cy="2997200"/>
          </a:xfrm>
          <a:prstGeom prst="rect">
            <a:avLst/>
          </a:prstGeom>
        </p:spPr>
      </p:pic>
      <p:sp>
        <p:nvSpPr>
          <p:cNvPr id="6" name="TextBox 19">
            <a:extLst>
              <a:ext uri="{FF2B5EF4-FFF2-40B4-BE49-F238E27FC236}">
                <a16:creationId xmlns:a16="http://schemas.microsoft.com/office/drawing/2014/main" id="{A2705437-3AFA-4F74-B2F5-BA28C482BF5E}"/>
              </a:ext>
            </a:extLst>
          </p:cNvPr>
          <p:cNvSpPr txBox="1"/>
          <p:nvPr/>
        </p:nvSpPr>
        <p:spPr>
          <a:xfrm>
            <a:off x="2155314" y="5505951"/>
            <a:ext cx="2909712" cy="908812"/>
          </a:xfrm>
          <a:prstGeom prst="roundRect">
            <a:avLst>
              <a:gd name="adj" fmla="val 50000"/>
            </a:avLst>
          </a:prstGeom>
          <a:solidFill>
            <a:srgbClr val="F15A88"/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3600" dirty="0" err="1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Luyện</a:t>
            </a:r>
            <a:r>
              <a:rPr lang="en-US" sz="36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đọc</a:t>
            </a:r>
            <a:r>
              <a:rPr lang="en-US" sz="36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lại</a:t>
            </a:r>
            <a:endParaRPr lang="en-US" sz="3600" dirty="0">
              <a:solidFill>
                <a:schemeClr val="bg1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9842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  <p:bldP spid="4" grpId="0"/>
      <p:bldP spid="4" grpId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F7E2EB9-83BE-4105-AA0C-111EADC2E72B}"/>
              </a:ext>
            </a:extLst>
          </p:cNvPr>
          <p:cNvSpPr txBox="1"/>
          <p:nvPr/>
        </p:nvSpPr>
        <p:spPr>
          <a:xfrm>
            <a:off x="3811649" y="1245166"/>
            <a:ext cx="9709220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1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Những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từ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dưới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đây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chỉ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hoạt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động</a:t>
            </a:r>
            <a:r>
              <a:rPr lang="en-US" sz="2800" dirty="0">
                <a:latin typeface="+mj-lt"/>
              </a:rPr>
              <a:t>?</a:t>
            </a:r>
            <a:endParaRPr lang="vi-VN" sz="2800" dirty="0"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54E2F3-2847-44E7-A78A-20FC4A3F0B78}"/>
              </a:ext>
            </a:extLst>
          </p:cNvPr>
          <p:cNvSpPr txBox="1"/>
          <p:nvPr/>
        </p:nvSpPr>
        <p:spPr>
          <a:xfrm>
            <a:off x="4805824" y="274323"/>
            <a:ext cx="90332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solidFill>
                  <a:srgbClr val="FF0000"/>
                </a:solidFill>
                <a:latin typeface="+mj-lt"/>
              </a:rPr>
              <a:t>LUYỆN TẬP</a:t>
            </a:r>
            <a:endParaRPr lang="en-US" sz="4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7D635C4-8F94-4656-BFC9-38DDBCE10B99}"/>
              </a:ext>
            </a:extLst>
          </p:cNvPr>
          <p:cNvSpPr txBox="1"/>
          <p:nvPr/>
        </p:nvSpPr>
        <p:spPr>
          <a:xfrm>
            <a:off x="1541998" y="4432076"/>
            <a:ext cx="9709220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2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Tìm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những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từ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ngữ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chỉ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hoạt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động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có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thể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kết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hợp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với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từ</a:t>
            </a:r>
            <a:r>
              <a:rPr lang="en-US" sz="2800" dirty="0">
                <a:latin typeface="+mj-lt"/>
              </a:rPr>
              <a:t> “</a:t>
            </a:r>
            <a:r>
              <a:rPr lang="en-US" sz="2800" dirty="0" err="1">
                <a:latin typeface="+mj-lt"/>
              </a:rPr>
              <a:t>cửa</a:t>
            </a:r>
            <a:r>
              <a:rPr lang="en-US" sz="2800" dirty="0">
                <a:latin typeface="+mj-lt"/>
              </a:rPr>
              <a:t>”.</a:t>
            </a:r>
            <a:endParaRPr lang="vi-VN" sz="2800" dirty="0"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0CD53EB-7A4F-4092-8E27-32A2145271AA}"/>
              </a:ext>
            </a:extLst>
          </p:cNvPr>
          <p:cNvSpPr txBox="1"/>
          <p:nvPr/>
        </p:nvSpPr>
        <p:spPr>
          <a:xfrm>
            <a:off x="1541998" y="5034282"/>
            <a:ext cx="9709220" cy="657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đẩy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cửa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,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đóng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cửa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,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khép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cửa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,…..</a:t>
            </a:r>
            <a:endParaRPr lang="en-US" sz="2800" b="1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436954-F9D3-43DA-AE0C-2DF2645003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0891"/>
          <a:stretch/>
        </p:blipFill>
        <p:spPr>
          <a:xfrm>
            <a:off x="233622" y="209818"/>
            <a:ext cx="2439146" cy="1523393"/>
          </a:xfrm>
          <a:prstGeom prst="flowChartConnector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D24372B8-536E-4B3B-A81E-C49FF76D8C2D}"/>
              </a:ext>
            </a:extLst>
          </p:cNvPr>
          <p:cNvGrpSpPr/>
          <p:nvPr/>
        </p:nvGrpSpPr>
        <p:grpSpPr>
          <a:xfrm>
            <a:off x="2798284" y="1941822"/>
            <a:ext cx="3765227" cy="1296830"/>
            <a:chOff x="777906" y="2123319"/>
            <a:chExt cx="1496271" cy="1296830"/>
          </a:xfrm>
        </p:grpSpPr>
        <p:pic>
          <p:nvPicPr>
            <p:cNvPr id="8" name="Picture 2" descr="Cloud Cartoon Images | Cartoon clouds, Diy creative crafts, Diy clouds">
              <a:extLst>
                <a:ext uri="{FF2B5EF4-FFF2-40B4-BE49-F238E27FC236}">
                  <a16:creationId xmlns:a16="http://schemas.microsoft.com/office/drawing/2014/main" id="{4C6DA1CB-31BA-4DD3-9F49-960DAD237D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906" y="2185316"/>
              <a:ext cx="1310486" cy="728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0D085C3-A7E7-43E9-A55C-3D79C5B31AFB}"/>
                </a:ext>
              </a:extLst>
            </p:cNvPr>
            <p:cNvSpPr txBox="1"/>
            <p:nvPr/>
          </p:nvSpPr>
          <p:spPr>
            <a:xfrm>
              <a:off x="1099007" y="2123319"/>
              <a:ext cx="1175170" cy="1296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800" dirty="0" err="1">
                  <a:solidFill>
                    <a:srgbClr val="FF0000"/>
                  </a:solidFill>
                  <a:latin typeface="+mj-lt"/>
                </a:rPr>
                <a:t>cánh</a:t>
              </a:r>
              <a:r>
                <a:rPr lang="en-US" sz="2800" dirty="0">
                  <a:solidFill>
                    <a:srgbClr val="FF0000"/>
                  </a:solidFill>
                  <a:latin typeface="+mj-lt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+mj-lt"/>
                </a:rPr>
                <a:t>cửa</a:t>
              </a:r>
              <a:endParaRPr lang="vi-VN" sz="2800" dirty="0">
                <a:solidFill>
                  <a:srgbClr val="FF0000"/>
                </a:solidFill>
                <a:latin typeface="+mj-lt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9A522D7-7A7D-4997-8B68-6F53C40549C7}"/>
              </a:ext>
            </a:extLst>
          </p:cNvPr>
          <p:cNvGrpSpPr/>
          <p:nvPr/>
        </p:nvGrpSpPr>
        <p:grpSpPr>
          <a:xfrm>
            <a:off x="6396608" y="2000580"/>
            <a:ext cx="2195495" cy="742598"/>
            <a:chOff x="777906" y="2051149"/>
            <a:chExt cx="1383844" cy="742598"/>
          </a:xfrm>
        </p:grpSpPr>
        <p:pic>
          <p:nvPicPr>
            <p:cNvPr id="11" name="Picture 2" descr="Cloud Cartoon Images | Cartoon clouds, Diy creative crafts, Diy clouds">
              <a:extLst>
                <a:ext uri="{FF2B5EF4-FFF2-40B4-BE49-F238E27FC236}">
                  <a16:creationId xmlns:a16="http://schemas.microsoft.com/office/drawing/2014/main" id="{2F00A260-CF0F-462E-9F50-E519713142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906" y="2185316"/>
              <a:ext cx="1094301" cy="6084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0A2181F-9259-4A0D-9F75-39869C4699D3}"/>
                </a:ext>
              </a:extLst>
            </p:cNvPr>
            <p:cNvSpPr txBox="1"/>
            <p:nvPr/>
          </p:nvSpPr>
          <p:spPr>
            <a:xfrm>
              <a:off x="1114082" y="2051149"/>
              <a:ext cx="1047668" cy="6504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800" dirty="0" err="1">
                  <a:solidFill>
                    <a:srgbClr val="FF0000"/>
                  </a:solidFill>
                  <a:latin typeface="+mj-lt"/>
                </a:rPr>
                <a:t>cài</a:t>
              </a:r>
              <a:endParaRPr lang="vi-VN" sz="2800" dirty="0">
                <a:solidFill>
                  <a:srgbClr val="FF0000"/>
                </a:solidFill>
                <a:latin typeface="+mj-lt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33249C1-E553-496F-9C33-97152E8E1241}"/>
              </a:ext>
            </a:extLst>
          </p:cNvPr>
          <p:cNvGrpSpPr/>
          <p:nvPr/>
        </p:nvGrpSpPr>
        <p:grpSpPr>
          <a:xfrm>
            <a:off x="4695817" y="3229312"/>
            <a:ext cx="2202955" cy="838557"/>
            <a:chOff x="777906" y="2185316"/>
            <a:chExt cx="1388546" cy="682959"/>
          </a:xfrm>
        </p:grpSpPr>
        <p:pic>
          <p:nvPicPr>
            <p:cNvPr id="14" name="Picture 2" descr="Cloud Cartoon Images | Cartoon clouds, Diy creative crafts, Diy clouds">
              <a:extLst>
                <a:ext uri="{FF2B5EF4-FFF2-40B4-BE49-F238E27FC236}">
                  <a16:creationId xmlns:a16="http://schemas.microsoft.com/office/drawing/2014/main" id="{B1C3607B-13C4-4A99-9AEE-ADC447ECF1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906" y="2185316"/>
              <a:ext cx="1216326" cy="6762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A643B6B-441B-40B3-8B70-7D848DDE99C1}"/>
                </a:ext>
              </a:extLst>
            </p:cNvPr>
            <p:cNvSpPr txBox="1"/>
            <p:nvPr/>
          </p:nvSpPr>
          <p:spPr>
            <a:xfrm>
              <a:off x="1118784" y="2217776"/>
              <a:ext cx="1047668" cy="6504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800" dirty="0" err="1">
                  <a:solidFill>
                    <a:srgbClr val="FF0000"/>
                  </a:solidFill>
                  <a:latin typeface="+mj-lt"/>
                </a:rPr>
                <a:t>lưng</a:t>
              </a:r>
              <a:endParaRPr lang="vi-VN" sz="2800" dirty="0">
                <a:solidFill>
                  <a:srgbClr val="FF0000"/>
                </a:solidFill>
                <a:latin typeface="+mj-lt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2F6A57B-0F6D-49CD-90B3-61E53A8DD2AD}"/>
              </a:ext>
            </a:extLst>
          </p:cNvPr>
          <p:cNvGrpSpPr/>
          <p:nvPr/>
        </p:nvGrpSpPr>
        <p:grpSpPr>
          <a:xfrm>
            <a:off x="8725717" y="2147472"/>
            <a:ext cx="2247476" cy="693558"/>
            <a:chOff x="1004700" y="2094290"/>
            <a:chExt cx="1416608" cy="693558"/>
          </a:xfrm>
        </p:grpSpPr>
        <p:pic>
          <p:nvPicPr>
            <p:cNvPr id="17" name="Picture 2" descr="Cloud Cartoon Images | Cartoon clouds, Diy creative crafts, Diy clouds">
              <a:extLst>
                <a:ext uri="{FF2B5EF4-FFF2-40B4-BE49-F238E27FC236}">
                  <a16:creationId xmlns:a16="http://schemas.microsoft.com/office/drawing/2014/main" id="{8E48A3DA-6455-4426-AC1E-BB6AAA28BC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4700" y="2185316"/>
              <a:ext cx="1083691" cy="6025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A6F6F14-03F2-4F7A-A63F-C1A6FA9D7FD3}"/>
                </a:ext>
              </a:extLst>
            </p:cNvPr>
            <p:cNvSpPr txBox="1"/>
            <p:nvPr/>
          </p:nvSpPr>
          <p:spPr>
            <a:xfrm>
              <a:off x="1246138" y="2094290"/>
              <a:ext cx="1175170" cy="6504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800" dirty="0">
                  <a:solidFill>
                    <a:srgbClr val="FF0000"/>
                  </a:solidFill>
                  <a:latin typeface="+mj-lt"/>
                </a:rPr>
                <a:t>then</a:t>
              </a:r>
              <a:endParaRPr lang="vi-VN" sz="2800" dirty="0">
                <a:solidFill>
                  <a:srgbClr val="FF0000"/>
                </a:solidFill>
                <a:latin typeface="+mj-lt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E4F0FDE-E79B-4042-8A2B-6C8DE04A1AD7}"/>
              </a:ext>
            </a:extLst>
          </p:cNvPr>
          <p:cNvGrpSpPr/>
          <p:nvPr/>
        </p:nvGrpSpPr>
        <p:grpSpPr>
          <a:xfrm>
            <a:off x="6929958" y="3269167"/>
            <a:ext cx="2292751" cy="850977"/>
            <a:chOff x="1004700" y="2178999"/>
            <a:chExt cx="1445146" cy="650499"/>
          </a:xfrm>
        </p:grpSpPr>
        <p:pic>
          <p:nvPicPr>
            <p:cNvPr id="20" name="Picture 2" descr="Cloud Cartoon Images | Cartoon clouds, Diy creative crafts, Diy clouds">
              <a:extLst>
                <a:ext uri="{FF2B5EF4-FFF2-40B4-BE49-F238E27FC236}">
                  <a16:creationId xmlns:a16="http://schemas.microsoft.com/office/drawing/2014/main" id="{B2F322F2-60C8-4042-9D3E-EC92D09D90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4700" y="2185316"/>
              <a:ext cx="1083691" cy="6025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AE2E083-1478-4423-A994-D84C270BBEE2}"/>
                </a:ext>
              </a:extLst>
            </p:cNvPr>
            <p:cNvSpPr txBox="1"/>
            <p:nvPr/>
          </p:nvSpPr>
          <p:spPr>
            <a:xfrm>
              <a:off x="1402178" y="2178999"/>
              <a:ext cx="1047668" cy="6504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800" dirty="0" err="1">
                  <a:solidFill>
                    <a:srgbClr val="FF0000"/>
                  </a:solidFill>
                  <a:latin typeface="+mj-lt"/>
                </a:rPr>
                <a:t>về</a:t>
              </a:r>
              <a:endParaRPr lang="vi-VN" sz="2800" dirty="0">
                <a:solidFill>
                  <a:srgbClr val="FF0000"/>
                </a:solidFill>
                <a:latin typeface="+mj-lt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EFC6392-6629-484C-BF6A-E0077FB6866F}"/>
              </a:ext>
            </a:extLst>
          </p:cNvPr>
          <p:cNvGrpSpPr/>
          <p:nvPr/>
        </p:nvGrpSpPr>
        <p:grpSpPr>
          <a:xfrm>
            <a:off x="8949480" y="3164326"/>
            <a:ext cx="2023713" cy="886746"/>
            <a:chOff x="1065922" y="2185316"/>
            <a:chExt cx="1275568" cy="662967"/>
          </a:xfrm>
        </p:grpSpPr>
        <p:pic>
          <p:nvPicPr>
            <p:cNvPr id="23" name="Picture 2" descr="Cloud Cartoon Images | Cartoon clouds, Diy creative crafts, Diy clouds">
              <a:extLst>
                <a:ext uri="{FF2B5EF4-FFF2-40B4-BE49-F238E27FC236}">
                  <a16:creationId xmlns:a16="http://schemas.microsoft.com/office/drawing/2014/main" id="{FD17C6AC-C29D-4108-9CB6-C8911902C6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5922" y="2185316"/>
              <a:ext cx="1022470" cy="5684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34826DB-A1D2-4B65-8B02-EC35CA4950F5}"/>
                </a:ext>
              </a:extLst>
            </p:cNvPr>
            <p:cNvSpPr txBox="1"/>
            <p:nvPr/>
          </p:nvSpPr>
          <p:spPr>
            <a:xfrm>
              <a:off x="1293822" y="2197784"/>
              <a:ext cx="1047668" cy="6504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800" dirty="0" err="1">
                  <a:solidFill>
                    <a:srgbClr val="FF0000"/>
                  </a:solidFill>
                  <a:latin typeface="+mj-lt"/>
                </a:rPr>
                <a:t>nhà</a:t>
              </a:r>
              <a:endParaRPr lang="vi-VN" sz="2800" dirty="0">
                <a:solidFill>
                  <a:srgbClr val="FF0000"/>
                </a:solidFill>
                <a:latin typeface="+mj-lt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E0F44A8-68F4-4FAC-914C-EDEEF6EE3D05}"/>
              </a:ext>
            </a:extLst>
          </p:cNvPr>
          <p:cNvGrpSpPr/>
          <p:nvPr/>
        </p:nvGrpSpPr>
        <p:grpSpPr>
          <a:xfrm>
            <a:off x="2668357" y="3125841"/>
            <a:ext cx="2069801" cy="912842"/>
            <a:chOff x="1004700" y="2103682"/>
            <a:chExt cx="1304618" cy="684166"/>
          </a:xfrm>
        </p:grpSpPr>
        <p:pic>
          <p:nvPicPr>
            <p:cNvPr id="26" name="Picture 2" descr="Cloud Cartoon Images | Cartoon clouds, Diy creative crafts, Diy clouds">
              <a:extLst>
                <a:ext uri="{FF2B5EF4-FFF2-40B4-BE49-F238E27FC236}">
                  <a16:creationId xmlns:a16="http://schemas.microsoft.com/office/drawing/2014/main" id="{12483456-66AE-4A5C-B525-460DBE4A3E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4700" y="2185316"/>
              <a:ext cx="1083691" cy="6025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9DA03BD-B0D4-479E-AF8A-EF622804327C}"/>
                </a:ext>
              </a:extLst>
            </p:cNvPr>
            <p:cNvSpPr txBox="1"/>
            <p:nvPr/>
          </p:nvSpPr>
          <p:spPr>
            <a:xfrm>
              <a:off x="1261650" y="2103682"/>
              <a:ext cx="1047668" cy="6504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800" dirty="0" err="1">
                  <a:solidFill>
                    <a:srgbClr val="FF0000"/>
                  </a:solidFill>
                  <a:latin typeface="+mj-lt"/>
                </a:rPr>
                <a:t>đẩy</a:t>
              </a:r>
              <a:endParaRPr lang="vi-VN" sz="2800" dirty="0">
                <a:solidFill>
                  <a:srgbClr val="FF0000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83040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25"/>
          <p:cNvGrpSpPr/>
          <p:nvPr/>
        </p:nvGrpSpPr>
        <p:grpSpPr>
          <a:xfrm>
            <a:off x="1865618" y="1949702"/>
            <a:ext cx="1059417" cy="846935"/>
            <a:chOff x="477164" y="1358011"/>
            <a:chExt cx="898272" cy="718110"/>
          </a:xfrm>
        </p:grpSpPr>
        <p:pic>
          <p:nvPicPr>
            <p:cNvPr id="27" name="图片 26" descr="未标题-2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7164" y="1358011"/>
              <a:ext cx="898272" cy="718110"/>
            </a:xfrm>
            <a:prstGeom prst="rect">
              <a:avLst/>
            </a:prstGeom>
          </p:spPr>
        </p:pic>
        <p:sp>
          <p:nvSpPr>
            <p:cNvPr id="28" name="Text Box 70"/>
            <p:cNvSpPr txBox="1">
              <a:spLocks noChangeArrowheads="1"/>
            </p:cNvSpPr>
            <p:nvPr/>
          </p:nvSpPr>
          <p:spPr bwMode="gray">
            <a:xfrm>
              <a:off x="714348" y="1428742"/>
              <a:ext cx="381000" cy="54801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121917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</a:t>
              </a: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1865618" y="3044998"/>
            <a:ext cx="1059417" cy="846934"/>
            <a:chOff x="500034" y="2214560"/>
            <a:chExt cx="898272" cy="718110"/>
          </a:xfrm>
        </p:grpSpPr>
        <p:pic>
          <p:nvPicPr>
            <p:cNvPr id="30" name="图片 29" descr="未标题-2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0034" y="2214560"/>
              <a:ext cx="898272" cy="718110"/>
            </a:xfrm>
            <a:prstGeom prst="rect">
              <a:avLst/>
            </a:prstGeom>
          </p:spPr>
        </p:pic>
        <p:sp>
          <p:nvSpPr>
            <p:cNvPr id="31" name="Text Box 70"/>
            <p:cNvSpPr txBox="1">
              <a:spLocks noChangeArrowheads="1"/>
            </p:cNvSpPr>
            <p:nvPr/>
          </p:nvSpPr>
          <p:spPr bwMode="gray">
            <a:xfrm>
              <a:off x="714348" y="2285998"/>
              <a:ext cx="381000" cy="54802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121917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1824935" y="4781951"/>
            <a:ext cx="1059417" cy="846935"/>
            <a:chOff x="477164" y="3023248"/>
            <a:chExt cx="898272" cy="718110"/>
          </a:xfrm>
        </p:grpSpPr>
        <p:pic>
          <p:nvPicPr>
            <p:cNvPr id="33" name="图片 32" descr="未标题-2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77164" y="3023248"/>
              <a:ext cx="898272" cy="718110"/>
            </a:xfrm>
            <a:prstGeom prst="rect">
              <a:avLst/>
            </a:prstGeom>
          </p:spPr>
        </p:pic>
        <p:sp>
          <p:nvSpPr>
            <p:cNvPr id="34" name="Text Box 70"/>
            <p:cNvSpPr txBox="1">
              <a:spLocks noChangeArrowheads="1"/>
            </p:cNvSpPr>
            <p:nvPr/>
          </p:nvSpPr>
          <p:spPr bwMode="gray">
            <a:xfrm>
              <a:off x="714348" y="3143254"/>
              <a:ext cx="381000" cy="54801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121917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</a:t>
              </a:r>
            </a:p>
          </p:txBody>
        </p:sp>
      </p:grpSp>
      <p:pic>
        <p:nvPicPr>
          <p:cNvPr id="38" name="图片 37" descr="未标题-2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666776" y="1781194"/>
            <a:ext cx="7659606" cy="1095296"/>
          </a:xfrm>
          <a:prstGeom prst="rect">
            <a:avLst/>
          </a:prstGeom>
        </p:spPr>
      </p:pic>
      <p:pic>
        <p:nvPicPr>
          <p:cNvPr id="39" name="图片 38" descr="未标题-2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783168" y="2904768"/>
            <a:ext cx="7379873" cy="1095296"/>
          </a:xfrm>
          <a:prstGeom prst="rect">
            <a:avLst/>
          </a:prstGeom>
        </p:spPr>
      </p:pic>
      <p:pic>
        <p:nvPicPr>
          <p:cNvPr id="40" name="图片 39" descr="未标题-2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594700" y="4616304"/>
            <a:ext cx="6706877" cy="1127723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4382147" y="1878636"/>
            <a:ext cx="60163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 đúng các từ khó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249455" y="2718730"/>
            <a:ext cx="55562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1219170"/>
            <a:r>
              <a:rPr lang="en-US" altLang="zh-CN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vi-VN" altLang="zh-CN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iết đọc đúng ngắt nghỉ phù hợp nội dung đoạn thơ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861860" y="4357980"/>
            <a:ext cx="69415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1219170"/>
            <a:r>
              <a:rPr lang="vi-VN" altLang="zh-CN" sz="320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 nội dung bài: Cảm xúc về nỗi nhớ về người bà của mình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6" name="Picture 2" descr="F:\360安全浏览器下载\六一\Nipic_2531170_b95b5e79d8a6cffe\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1173" y="2727120"/>
            <a:ext cx="2567516" cy="322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4BBCAA7-27CF-4636-A3ED-462FA555AC5D}"/>
              </a:ext>
            </a:extLst>
          </p:cNvPr>
          <p:cNvSpPr txBox="1"/>
          <p:nvPr/>
        </p:nvSpPr>
        <p:spPr>
          <a:xfrm>
            <a:off x="1851948" y="582048"/>
            <a:ext cx="9520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Mục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tiêu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6723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4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40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40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230"/>
                            </p:stCondLst>
                            <p:childTnLst>
                              <p:par>
                                <p:cTn id="3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48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980"/>
                            </p:stCondLst>
                            <p:childTnLst>
                              <p:par>
                                <p:cTn id="4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5" dur="4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6" dur="40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40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780"/>
                            </p:stCondLst>
                            <p:childTnLst>
                              <p:par>
                                <p:cTn id="4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3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530"/>
                            </p:stCondLst>
                            <p:childTnLst>
                              <p:par>
                                <p:cTn id="6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2" dur="4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3" dur="40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40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4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2C315FE-D025-476B-B558-2B401C9FE528}"/>
              </a:ext>
            </a:extLst>
          </p:cNvPr>
          <p:cNvSpPr txBox="1"/>
          <p:nvPr/>
        </p:nvSpPr>
        <p:spPr>
          <a:xfrm>
            <a:off x="3090673" y="804757"/>
            <a:ext cx="8238744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 err="1">
                <a:latin typeface="+mj-lt"/>
              </a:rPr>
              <a:t>Nói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về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tình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cảm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của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em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đối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với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ông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bà</a:t>
            </a:r>
            <a:r>
              <a:rPr lang="en-US" sz="3600" dirty="0">
                <a:latin typeface="+mj-lt"/>
              </a:rPr>
              <a:t>.</a:t>
            </a:r>
            <a:endParaRPr lang="en-US" sz="3600" b="1" dirty="0">
              <a:latin typeface="+mj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441EB4D-26DB-4733-AB8A-0E86D1CA4C0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53808" y="539147"/>
            <a:ext cx="1007955" cy="5312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9A83BB2-1296-46E1-8A9A-0736B56810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5935" y="1665419"/>
            <a:ext cx="3220130" cy="46169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38992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>
            <a:extLst>
              <a:ext uri="{FF2B5EF4-FFF2-40B4-BE49-F238E27FC236}">
                <a16:creationId xmlns:a16="http://schemas.microsoft.com/office/drawing/2014/main" id="{5E8F5D27-B80B-4936-9624-D39BD3AD8880}"/>
              </a:ext>
            </a:extLst>
          </p:cNvPr>
          <p:cNvSpPr txBox="1"/>
          <p:nvPr/>
        </p:nvSpPr>
        <p:spPr>
          <a:xfrm>
            <a:off x="4084955" y="340360"/>
            <a:ext cx="55149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Cánh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cửa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nhớ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bà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-Rounded" panose="020B0500000000000000" charset="0"/>
              <a:ea typeface="+mn-ea"/>
              <a:cs typeface="Arial-Rounded" panose="020B0500000000000000" charset="0"/>
            </a:endParaRPr>
          </a:p>
        </p:txBody>
      </p:sp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22F173E1-BABF-4430-BB4E-B024B366D182}"/>
              </a:ext>
            </a:extLst>
          </p:cNvPr>
          <p:cNvSpPr txBox="1">
            <a:spLocks/>
          </p:cNvSpPr>
          <p:nvPr/>
        </p:nvSpPr>
        <p:spPr>
          <a:xfrm>
            <a:off x="1577378" y="1253173"/>
            <a:ext cx="4785360" cy="4351655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Ngày cháu còn thấp bé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Cánh cửa có hai then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Cháu chỉ cài then dưới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Nhờ bà cài then trên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vi-VN" sz="12800" dirty="0">
              <a:latin typeface="Arial-Rounded" panose="020B0500000000000000" charset="0"/>
              <a:cs typeface="Arial-Rounded" panose="020B0500000000000000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Mỗi năm cháu lớn lên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Bà lưng còng cắm cúi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Cháu cài được then trên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Bà chỉ cài then dưới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vi-VN" sz="12800" dirty="0">
              <a:latin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8BAAB646-C6A6-453C-840C-4C48D1622AF7}"/>
              </a:ext>
            </a:extLst>
          </p:cNvPr>
          <p:cNvSpPr/>
          <p:nvPr/>
        </p:nvSpPr>
        <p:spPr>
          <a:xfrm>
            <a:off x="6677025" y="1077221"/>
            <a:ext cx="5514975" cy="43516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en-US" sz="3200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Nay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cháu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về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nhà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mới</a:t>
            </a:r>
            <a:endParaRPr lang="en-US" sz="3200" dirty="0">
              <a:solidFill>
                <a:prstClr val="black"/>
              </a:solidFill>
              <a:latin typeface="Arial-Rounded" panose="020B0500000000000000" charset="0"/>
              <a:cs typeface="Arial-Rounded" panose="020B0500000000000000" charset="0"/>
            </a:endParaRPr>
          </a:p>
          <a:p>
            <a:pPr marL="0" lvl="0" indent="0">
              <a:buNone/>
            </a:pPr>
            <a:r>
              <a:rPr lang="en-US" sz="3200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Bao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cánh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cửa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 - ô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trời</a:t>
            </a:r>
            <a:endParaRPr lang="en-US" sz="3200" dirty="0">
              <a:solidFill>
                <a:prstClr val="black"/>
              </a:solidFill>
              <a:latin typeface="Arial-Rounded" panose="020B0500000000000000" charset="0"/>
              <a:cs typeface="Arial-Rounded" panose="020B0500000000000000" charset="0"/>
            </a:endParaRPr>
          </a:p>
          <a:p>
            <a:pPr marL="0" lvl="0" indent="0">
              <a:buNone/>
            </a:pPr>
            <a:r>
              <a:rPr lang="en-US" sz="3200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Mỗi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lần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tay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đẩy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cửa</a:t>
            </a:r>
            <a:endParaRPr lang="en-US" sz="3200" dirty="0">
              <a:solidFill>
                <a:prstClr val="black"/>
              </a:solidFill>
              <a:latin typeface="Arial-Rounded" panose="020B0500000000000000" charset="0"/>
              <a:cs typeface="Arial-Rounded" panose="020B0500000000000000" charset="0"/>
            </a:endParaRPr>
          </a:p>
          <a:p>
            <a:pPr marL="0" lvl="0" indent="0">
              <a:buNone/>
            </a:pPr>
            <a:r>
              <a:rPr lang="en-US" sz="3200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Lại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nhớ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bà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khôn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nguôi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C9041E-56DA-4261-B36A-F45947F0C3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2738" y="3429000"/>
            <a:ext cx="4914900" cy="2997200"/>
          </a:xfrm>
          <a:prstGeom prst="rect">
            <a:avLst/>
          </a:prstGeom>
        </p:spPr>
      </p:pic>
      <p:sp>
        <p:nvSpPr>
          <p:cNvPr id="6" name="TextBox 19">
            <a:extLst>
              <a:ext uri="{FF2B5EF4-FFF2-40B4-BE49-F238E27FC236}">
                <a16:creationId xmlns:a16="http://schemas.microsoft.com/office/drawing/2014/main" id="{A2705437-3AFA-4F74-B2F5-BA28C482BF5E}"/>
              </a:ext>
            </a:extLst>
          </p:cNvPr>
          <p:cNvSpPr txBox="1"/>
          <p:nvPr/>
        </p:nvSpPr>
        <p:spPr>
          <a:xfrm>
            <a:off x="2155314" y="5505951"/>
            <a:ext cx="2909712" cy="908812"/>
          </a:xfrm>
          <a:prstGeom prst="roundRect">
            <a:avLst>
              <a:gd name="adj" fmla="val 50000"/>
            </a:avLst>
          </a:prstGeom>
          <a:solidFill>
            <a:srgbClr val="F15A88"/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3600" dirty="0" err="1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Đọc</a:t>
            </a:r>
            <a:r>
              <a:rPr lang="en-US" sz="36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mẫu</a:t>
            </a:r>
            <a:endParaRPr lang="en-US" sz="3600" dirty="0">
              <a:solidFill>
                <a:schemeClr val="bg1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6583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  <p:bldP spid="4" grpId="0"/>
      <p:bldP spid="4" grpId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4605" y="5208270"/>
            <a:ext cx="12197080" cy="1725295"/>
          </a:xfrm>
          <a:prstGeom prst="rect">
            <a:avLst/>
          </a:prstGeom>
        </p:spPr>
      </p:pic>
      <p:grpSp>
        <p:nvGrpSpPr>
          <p:cNvPr id="7170" name="组合 490"/>
          <p:cNvGrpSpPr/>
          <p:nvPr/>
        </p:nvGrpSpPr>
        <p:grpSpPr>
          <a:xfrm>
            <a:off x="4000254" y="1509183"/>
            <a:ext cx="742949" cy="742951"/>
            <a:chOff x="1206500" y="6161088"/>
            <a:chExt cx="1466850" cy="1465261"/>
          </a:xfrm>
        </p:grpSpPr>
        <p:sp>
          <p:nvSpPr>
            <p:cNvPr id="379" name="Freeform 328"/>
            <p:cNvSpPr>
              <a:spLocks noEditPoints="1"/>
            </p:cNvSpPr>
            <p:nvPr/>
          </p:nvSpPr>
          <p:spPr bwMode="auto">
            <a:xfrm>
              <a:off x="1244112" y="6233254"/>
              <a:ext cx="1429238" cy="1393095"/>
            </a:xfrm>
            <a:custGeom>
              <a:avLst/>
              <a:gdLst>
                <a:gd name="T0" fmla="*/ 373 w 381"/>
                <a:gd name="T1" fmla="*/ 253 h 370"/>
                <a:gd name="T2" fmla="*/ 195 w 381"/>
                <a:gd name="T3" fmla="*/ 0 h 370"/>
                <a:gd name="T4" fmla="*/ 116 w 381"/>
                <a:gd name="T5" fmla="*/ 39 h 370"/>
                <a:gd name="T6" fmla="*/ 28 w 381"/>
                <a:gd name="T7" fmla="*/ 200 h 370"/>
                <a:gd name="T8" fmla="*/ 7 w 381"/>
                <a:gd name="T9" fmla="*/ 269 h 370"/>
                <a:gd name="T10" fmla="*/ 41 w 381"/>
                <a:gd name="T11" fmla="*/ 357 h 370"/>
                <a:gd name="T12" fmla="*/ 103 w 381"/>
                <a:gd name="T13" fmla="*/ 312 h 370"/>
                <a:gd name="T14" fmla="*/ 198 w 381"/>
                <a:gd name="T15" fmla="*/ 181 h 370"/>
                <a:gd name="T16" fmla="*/ 324 w 381"/>
                <a:gd name="T17" fmla="*/ 334 h 370"/>
                <a:gd name="T18" fmla="*/ 373 w 381"/>
                <a:gd name="T19" fmla="*/ 253 h 370"/>
                <a:gd name="T20" fmla="*/ 217 w 381"/>
                <a:gd name="T21" fmla="*/ 143 h 370"/>
                <a:gd name="T22" fmla="*/ 143 w 381"/>
                <a:gd name="T23" fmla="*/ 130 h 370"/>
                <a:gd name="T24" fmla="*/ 138 w 381"/>
                <a:gd name="T25" fmla="*/ 107 h 370"/>
                <a:gd name="T26" fmla="*/ 199 w 381"/>
                <a:gd name="T27" fmla="*/ 75 h 370"/>
                <a:gd name="T28" fmla="*/ 217 w 381"/>
                <a:gd name="T29" fmla="*/ 14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1" h="370">
                  <a:moveTo>
                    <a:pt x="373" y="253"/>
                  </a:moveTo>
                  <a:cubicBezTo>
                    <a:pt x="353" y="167"/>
                    <a:pt x="307" y="0"/>
                    <a:pt x="195" y="0"/>
                  </a:cubicBezTo>
                  <a:cubicBezTo>
                    <a:pt x="164" y="0"/>
                    <a:pt x="137" y="17"/>
                    <a:pt x="116" y="39"/>
                  </a:cubicBezTo>
                  <a:cubicBezTo>
                    <a:pt x="74" y="83"/>
                    <a:pt x="47" y="143"/>
                    <a:pt x="28" y="200"/>
                  </a:cubicBezTo>
                  <a:cubicBezTo>
                    <a:pt x="22" y="218"/>
                    <a:pt x="12" y="243"/>
                    <a:pt x="7" y="269"/>
                  </a:cubicBezTo>
                  <a:cubicBezTo>
                    <a:pt x="0" y="305"/>
                    <a:pt x="3" y="342"/>
                    <a:pt x="41" y="357"/>
                  </a:cubicBezTo>
                  <a:cubicBezTo>
                    <a:pt x="74" y="370"/>
                    <a:pt x="96" y="340"/>
                    <a:pt x="103" y="312"/>
                  </a:cubicBezTo>
                  <a:cubicBezTo>
                    <a:pt x="129" y="208"/>
                    <a:pt x="146" y="189"/>
                    <a:pt x="198" y="181"/>
                  </a:cubicBezTo>
                  <a:cubicBezTo>
                    <a:pt x="292" y="165"/>
                    <a:pt x="242" y="326"/>
                    <a:pt x="324" y="334"/>
                  </a:cubicBezTo>
                  <a:cubicBezTo>
                    <a:pt x="367" y="338"/>
                    <a:pt x="381" y="287"/>
                    <a:pt x="373" y="253"/>
                  </a:cubicBezTo>
                  <a:moveTo>
                    <a:pt x="217" y="143"/>
                  </a:moveTo>
                  <a:cubicBezTo>
                    <a:pt x="197" y="146"/>
                    <a:pt x="155" y="148"/>
                    <a:pt x="143" y="130"/>
                  </a:cubicBezTo>
                  <a:cubicBezTo>
                    <a:pt x="137" y="121"/>
                    <a:pt x="136" y="114"/>
                    <a:pt x="138" y="107"/>
                  </a:cubicBezTo>
                  <a:cubicBezTo>
                    <a:pt x="145" y="87"/>
                    <a:pt x="181" y="74"/>
                    <a:pt x="199" y="75"/>
                  </a:cubicBezTo>
                  <a:cubicBezTo>
                    <a:pt x="238" y="78"/>
                    <a:pt x="270" y="136"/>
                    <a:pt x="217" y="143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0" name="Freeform 329"/>
            <p:cNvSpPr/>
            <p:nvPr/>
          </p:nvSpPr>
          <p:spPr bwMode="auto">
            <a:xfrm>
              <a:off x="1266053" y="7403578"/>
              <a:ext cx="316563" cy="150605"/>
            </a:xfrm>
            <a:custGeom>
              <a:avLst/>
              <a:gdLst>
                <a:gd name="T0" fmla="*/ 84 w 84"/>
                <a:gd name="T1" fmla="*/ 0 h 40"/>
                <a:gd name="T2" fmla="*/ 0 w 84"/>
                <a:gd name="T3" fmla="*/ 5 h 40"/>
                <a:gd name="T4" fmla="*/ 10 w 84"/>
                <a:gd name="T5" fmla="*/ 27 h 40"/>
                <a:gd name="T6" fmla="*/ 40 w 84"/>
                <a:gd name="T7" fmla="*/ 40 h 40"/>
                <a:gd name="T8" fmla="*/ 47 w 84"/>
                <a:gd name="T9" fmla="*/ 39 h 40"/>
                <a:gd name="T10" fmla="*/ 84 w 84"/>
                <a:gd name="T1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40">
                  <a:moveTo>
                    <a:pt x="84" y="0"/>
                  </a:moveTo>
                  <a:cubicBezTo>
                    <a:pt x="56" y="3"/>
                    <a:pt x="28" y="4"/>
                    <a:pt x="0" y="5"/>
                  </a:cubicBezTo>
                  <a:cubicBezTo>
                    <a:pt x="2" y="13"/>
                    <a:pt x="5" y="21"/>
                    <a:pt x="10" y="27"/>
                  </a:cubicBezTo>
                  <a:cubicBezTo>
                    <a:pt x="18" y="34"/>
                    <a:pt x="29" y="40"/>
                    <a:pt x="40" y="40"/>
                  </a:cubicBezTo>
                  <a:cubicBezTo>
                    <a:pt x="42" y="40"/>
                    <a:pt x="45" y="40"/>
                    <a:pt x="47" y="39"/>
                  </a:cubicBezTo>
                  <a:cubicBezTo>
                    <a:pt x="68" y="34"/>
                    <a:pt x="78" y="18"/>
                    <a:pt x="84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83" name="Freeform 332"/>
            <p:cNvSpPr>
              <a:spLocks noEditPoints="1"/>
            </p:cNvSpPr>
            <p:nvPr/>
          </p:nvSpPr>
          <p:spPr bwMode="auto">
            <a:xfrm>
              <a:off x="2351089" y="7151688"/>
              <a:ext cx="300036" cy="338139"/>
            </a:xfrm>
            <a:custGeom>
              <a:avLst/>
              <a:gdLst>
                <a:gd name="T0" fmla="*/ 2147483646 w 80"/>
                <a:gd name="T1" fmla="*/ 2147483646 h 90"/>
                <a:gd name="T2" fmla="*/ 2147483646 w 80"/>
                <a:gd name="T3" fmla="*/ 2147483646 h 90"/>
                <a:gd name="T4" fmla="*/ 2147483646 w 80"/>
                <a:gd name="T5" fmla="*/ 2147483646 h 90"/>
                <a:gd name="T6" fmla="*/ 2147483646 w 80"/>
                <a:gd name="T7" fmla="*/ 2147483646 h 90"/>
                <a:gd name="T8" fmla="*/ 2147483646 w 80"/>
                <a:gd name="T9" fmla="*/ 2147483646 h 90"/>
                <a:gd name="T10" fmla="*/ 2147483646 w 80"/>
                <a:gd name="T11" fmla="*/ 2147483646 h 90"/>
                <a:gd name="T12" fmla="*/ 0 w 80"/>
                <a:gd name="T13" fmla="*/ 2147483646 h 90"/>
                <a:gd name="T14" fmla="*/ 2147483646 w 80"/>
                <a:gd name="T15" fmla="*/ 2147483646 h 90"/>
                <a:gd name="T16" fmla="*/ 0 w 80"/>
                <a:gd name="T17" fmla="*/ 2147483646 h 90"/>
                <a:gd name="T18" fmla="*/ 0 w 80"/>
                <a:gd name="T19" fmla="*/ 2147483646 h 90"/>
                <a:gd name="T20" fmla="*/ 2147483646 w 80"/>
                <a:gd name="T21" fmla="*/ 0 h 90"/>
                <a:gd name="T22" fmla="*/ 2147483646 w 80"/>
                <a:gd name="T23" fmla="*/ 2147483646 h 90"/>
                <a:gd name="T24" fmla="*/ 2147483646 w 80"/>
                <a:gd name="T25" fmla="*/ 2147483646 h 90"/>
                <a:gd name="T26" fmla="*/ 2147483646 w 80"/>
                <a:gd name="T27" fmla="*/ 2147483646 h 90"/>
                <a:gd name="T28" fmla="*/ 2147483646 w 80"/>
                <a:gd name="T29" fmla="*/ 0 h 9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80" h="90">
                  <a:moveTo>
                    <a:pt x="28" y="90"/>
                  </a:moveTo>
                  <a:cubicBezTo>
                    <a:pt x="28" y="90"/>
                    <a:pt x="29" y="90"/>
                    <a:pt x="29" y="90"/>
                  </a:cubicBezTo>
                  <a:cubicBezTo>
                    <a:pt x="29" y="90"/>
                    <a:pt x="28" y="90"/>
                    <a:pt x="28" y="90"/>
                  </a:cubicBezTo>
                  <a:moveTo>
                    <a:pt x="28" y="90"/>
                  </a:moveTo>
                  <a:cubicBezTo>
                    <a:pt x="28" y="90"/>
                    <a:pt x="28" y="90"/>
                    <a:pt x="28" y="90"/>
                  </a:cubicBezTo>
                  <a:cubicBezTo>
                    <a:pt x="28" y="90"/>
                    <a:pt x="28" y="90"/>
                    <a:pt x="28" y="90"/>
                  </a:cubicBezTo>
                  <a:moveTo>
                    <a:pt x="0" y="77"/>
                  </a:moveTo>
                  <a:cubicBezTo>
                    <a:pt x="7" y="84"/>
                    <a:pt x="16" y="89"/>
                    <a:pt x="28" y="90"/>
                  </a:cubicBezTo>
                  <a:cubicBezTo>
                    <a:pt x="16" y="89"/>
                    <a:pt x="7" y="84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moveTo>
                    <a:pt x="76" y="0"/>
                  </a:moveTo>
                  <a:cubicBezTo>
                    <a:pt x="77" y="3"/>
                    <a:pt x="78" y="6"/>
                    <a:pt x="78" y="9"/>
                  </a:cubicBezTo>
                  <a:cubicBezTo>
                    <a:pt x="80" y="15"/>
                    <a:pt x="80" y="21"/>
                    <a:pt x="80" y="28"/>
                  </a:cubicBezTo>
                  <a:cubicBezTo>
                    <a:pt x="80" y="21"/>
                    <a:pt x="80" y="15"/>
                    <a:pt x="78" y="9"/>
                  </a:cubicBezTo>
                  <a:cubicBezTo>
                    <a:pt x="78" y="6"/>
                    <a:pt x="77" y="3"/>
                    <a:pt x="76" y="0"/>
                  </a:cubicBezTo>
                </a:path>
              </a:pathLst>
            </a:custGeom>
            <a:solidFill>
              <a:srgbClr val="F5A3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4" name="Freeform 333"/>
            <p:cNvSpPr>
              <a:spLocks noEditPoints="1"/>
            </p:cNvSpPr>
            <p:nvPr/>
          </p:nvSpPr>
          <p:spPr bwMode="auto">
            <a:xfrm>
              <a:off x="2265892" y="7099232"/>
              <a:ext cx="385519" cy="389063"/>
            </a:xfrm>
            <a:custGeom>
              <a:avLst/>
              <a:gdLst>
                <a:gd name="T0" fmla="*/ 49 w 103"/>
                <a:gd name="T1" fmla="*/ 39 h 104"/>
                <a:gd name="T2" fmla="*/ 47 w 103"/>
                <a:gd name="T3" fmla="*/ 37 h 104"/>
                <a:gd name="T4" fmla="*/ 46 w 103"/>
                <a:gd name="T5" fmla="*/ 32 h 104"/>
                <a:gd name="T6" fmla="*/ 48 w 103"/>
                <a:gd name="T7" fmla="*/ 30 h 104"/>
                <a:gd name="T8" fmla="*/ 48 w 103"/>
                <a:gd name="T9" fmla="*/ 30 h 104"/>
                <a:gd name="T10" fmla="*/ 50 w 103"/>
                <a:gd name="T11" fmla="*/ 31 h 104"/>
                <a:gd name="T12" fmla="*/ 51 w 103"/>
                <a:gd name="T13" fmla="*/ 36 h 104"/>
                <a:gd name="T14" fmla="*/ 49 w 103"/>
                <a:gd name="T15" fmla="*/ 39 h 104"/>
                <a:gd name="T16" fmla="*/ 49 w 103"/>
                <a:gd name="T17" fmla="*/ 39 h 104"/>
                <a:gd name="T18" fmla="*/ 89 w 103"/>
                <a:gd name="T19" fmla="*/ 4 h 104"/>
                <a:gd name="T20" fmla="*/ 0 w 103"/>
                <a:gd name="T21" fmla="*/ 45 h 104"/>
                <a:gd name="T22" fmla="*/ 16 w 103"/>
                <a:gd name="T23" fmla="*/ 84 h 104"/>
                <a:gd name="T24" fmla="*/ 45 w 103"/>
                <a:gd name="T25" fmla="*/ 94 h 104"/>
                <a:gd name="T26" fmla="*/ 92 w 103"/>
                <a:gd name="T27" fmla="*/ 45 h 104"/>
                <a:gd name="T28" fmla="*/ 89 w 103"/>
                <a:gd name="T29" fmla="*/ 4 h 104"/>
                <a:gd name="T30" fmla="*/ 96 w 103"/>
                <a:gd name="T31" fmla="*/ 0 h 104"/>
                <a:gd name="T32" fmla="*/ 90 w 103"/>
                <a:gd name="T33" fmla="*/ 3 h 104"/>
                <a:gd name="T34" fmla="*/ 88 w 103"/>
                <a:gd name="T35" fmla="*/ 65 h 104"/>
                <a:gd name="T36" fmla="*/ 46 w 103"/>
                <a:gd name="T37" fmla="*/ 97 h 104"/>
                <a:gd name="T38" fmla="*/ 34 w 103"/>
                <a:gd name="T39" fmla="*/ 95 h 104"/>
                <a:gd name="T40" fmla="*/ 23 w 103"/>
                <a:gd name="T41" fmla="*/ 91 h 104"/>
                <a:gd name="T42" fmla="*/ 51 w 103"/>
                <a:gd name="T43" fmla="*/ 104 h 104"/>
                <a:gd name="T44" fmla="*/ 51 w 103"/>
                <a:gd name="T45" fmla="*/ 104 h 104"/>
                <a:gd name="T46" fmla="*/ 51 w 103"/>
                <a:gd name="T47" fmla="*/ 104 h 104"/>
                <a:gd name="T48" fmla="*/ 51 w 103"/>
                <a:gd name="T49" fmla="*/ 104 h 104"/>
                <a:gd name="T50" fmla="*/ 52 w 103"/>
                <a:gd name="T51" fmla="*/ 104 h 104"/>
                <a:gd name="T52" fmla="*/ 52 w 103"/>
                <a:gd name="T53" fmla="*/ 104 h 104"/>
                <a:gd name="T54" fmla="*/ 57 w 103"/>
                <a:gd name="T55" fmla="*/ 104 h 104"/>
                <a:gd name="T56" fmla="*/ 103 w 103"/>
                <a:gd name="T57" fmla="*/ 42 h 104"/>
                <a:gd name="T58" fmla="*/ 101 w 103"/>
                <a:gd name="T59" fmla="*/ 23 h 104"/>
                <a:gd name="T60" fmla="*/ 99 w 103"/>
                <a:gd name="T61" fmla="*/ 14 h 104"/>
                <a:gd name="T62" fmla="*/ 96 w 103"/>
                <a:gd name="T63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3" h="104">
                  <a:moveTo>
                    <a:pt x="49" y="39"/>
                  </a:moveTo>
                  <a:cubicBezTo>
                    <a:pt x="48" y="39"/>
                    <a:pt x="47" y="38"/>
                    <a:pt x="47" y="37"/>
                  </a:cubicBezTo>
                  <a:cubicBezTo>
                    <a:pt x="47" y="37"/>
                    <a:pt x="47" y="35"/>
                    <a:pt x="46" y="32"/>
                  </a:cubicBezTo>
                  <a:cubicBezTo>
                    <a:pt x="46" y="31"/>
                    <a:pt x="47" y="30"/>
                    <a:pt x="48" y="30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49" y="30"/>
                    <a:pt x="50" y="30"/>
                    <a:pt x="50" y="31"/>
                  </a:cubicBezTo>
                  <a:cubicBezTo>
                    <a:pt x="51" y="35"/>
                    <a:pt x="51" y="36"/>
                    <a:pt x="51" y="36"/>
                  </a:cubicBezTo>
                  <a:cubicBezTo>
                    <a:pt x="51" y="37"/>
                    <a:pt x="50" y="38"/>
                    <a:pt x="49" y="39"/>
                  </a:cubicBezTo>
                  <a:cubicBezTo>
                    <a:pt x="49" y="39"/>
                    <a:pt x="49" y="39"/>
                    <a:pt x="49" y="39"/>
                  </a:cubicBezTo>
                  <a:moveTo>
                    <a:pt x="89" y="4"/>
                  </a:moveTo>
                  <a:cubicBezTo>
                    <a:pt x="61" y="20"/>
                    <a:pt x="31" y="34"/>
                    <a:pt x="0" y="45"/>
                  </a:cubicBezTo>
                  <a:cubicBezTo>
                    <a:pt x="4" y="59"/>
                    <a:pt x="9" y="73"/>
                    <a:pt x="16" y="84"/>
                  </a:cubicBezTo>
                  <a:cubicBezTo>
                    <a:pt x="25" y="91"/>
                    <a:pt x="35" y="94"/>
                    <a:pt x="45" y="94"/>
                  </a:cubicBezTo>
                  <a:cubicBezTo>
                    <a:pt x="68" y="94"/>
                    <a:pt x="90" y="76"/>
                    <a:pt x="92" y="45"/>
                  </a:cubicBezTo>
                  <a:cubicBezTo>
                    <a:pt x="94" y="32"/>
                    <a:pt x="92" y="18"/>
                    <a:pt x="89" y="4"/>
                  </a:cubicBezTo>
                  <a:moveTo>
                    <a:pt x="96" y="0"/>
                  </a:moveTo>
                  <a:cubicBezTo>
                    <a:pt x="94" y="1"/>
                    <a:pt x="92" y="2"/>
                    <a:pt x="90" y="3"/>
                  </a:cubicBezTo>
                  <a:cubicBezTo>
                    <a:pt x="95" y="24"/>
                    <a:pt x="97" y="45"/>
                    <a:pt x="88" y="65"/>
                  </a:cubicBezTo>
                  <a:cubicBezTo>
                    <a:pt x="80" y="83"/>
                    <a:pt x="65" y="97"/>
                    <a:pt x="46" y="97"/>
                  </a:cubicBezTo>
                  <a:cubicBezTo>
                    <a:pt x="42" y="97"/>
                    <a:pt x="38" y="96"/>
                    <a:pt x="34" y="95"/>
                  </a:cubicBezTo>
                  <a:cubicBezTo>
                    <a:pt x="30" y="94"/>
                    <a:pt x="26" y="93"/>
                    <a:pt x="23" y="91"/>
                  </a:cubicBezTo>
                  <a:cubicBezTo>
                    <a:pt x="30" y="98"/>
                    <a:pt x="39" y="103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2" y="104"/>
                    <a:pt x="52" y="104"/>
                  </a:cubicBezTo>
                  <a:cubicBezTo>
                    <a:pt x="52" y="104"/>
                    <a:pt x="52" y="104"/>
                    <a:pt x="52" y="104"/>
                  </a:cubicBezTo>
                  <a:cubicBezTo>
                    <a:pt x="53" y="104"/>
                    <a:pt x="55" y="104"/>
                    <a:pt x="57" y="104"/>
                  </a:cubicBezTo>
                  <a:cubicBezTo>
                    <a:pt x="89" y="104"/>
                    <a:pt x="103" y="72"/>
                    <a:pt x="103" y="42"/>
                  </a:cubicBezTo>
                  <a:cubicBezTo>
                    <a:pt x="103" y="35"/>
                    <a:pt x="103" y="29"/>
                    <a:pt x="101" y="23"/>
                  </a:cubicBezTo>
                  <a:cubicBezTo>
                    <a:pt x="101" y="20"/>
                    <a:pt x="100" y="17"/>
                    <a:pt x="99" y="14"/>
                  </a:cubicBezTo>
                  <a:cubicBezTo>
                    <a:pt x="98" y="10"/>
                    <a:pt x="97" y="5"/>
                    <a:pt x="9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5" name="Freeform 334"/>
            <p:cNvSpPr/>
            <p:nvPr/>
          </p:nvSpPr>
          <p:spPr bwMode="auto">
            <a:xfrm>
              <a:off x="1206500" y="6161088"/>
              <a:ext cx="1438642" cy="1418196"/>
            </a:xfrm>
            <a:custGeom>
              <a:avLst/>
              <a:gdLst>
                <a:gd name="T0" fmla="*/ 8 w 383"/>
                <a:gd name="T1" fmla="*/ 278 h 377"/>
                <a:gd name="T2" fmla="*/ 91 w 383"/>
                <a:gd name="T3" fmla="*/ 81 h 377"/>
                <a:gd name="T4" fmla="*/ 224 w 383"/>
                <a:gd name="T5" fmla="*/ 15 h 377"/>
                <a:gd name="T6" fmla="*/ 352 w 383"/>
                <a:gd name="T7" fmla="*/ 189 h 377"/>
                <a:gd name="T8" fmla="*/ 374 w 383"/>
                <a:gd name="T9" fmla="*/ 294 h 377"/>
                <a:gd name="T10" fmla="*/ 289 w 383"/>
                <a:gd name="T11" fmla="*/ 323 h 377"/>
                <a:gd name="T12" fmla="*/ 220 w 383"/>
                <a:gd name="T13" fmla="*/ 190 h 377"/>
                <a:gd name="T14" fmla="*/ 126 w 383"/>
                <a:gd name="T15" fmla="*/ 247 h 377"/>
                <a:gd name="T16" fmla="*/ 111 w 383"/>
                <a:gd name="T17" fmla="*/ 291 h 377"/>
                <a:gd name="T18" fmla="*/ 63 w 383"/>
                <a:gd name="T19" fmla="*/ 369 h 377"/>
                <a:gd name="T20" fmla="*/ 14 w 383"/>
                <a:gd name="T21" fmla="*/ 343 h 377"/>
                <a:gd name="T22" fmla="*/ 8 w 383"/>
                <a:gd name="T23" fmla="*/ 278 h 377"/>
                <a:gd name="T24" fmla="*/ 7 w 383"/>
                <a:gd name="T25" fmla="*/ 280 h 377"/>
                <a:gd name="T26" fmla="*/ 62 w 383"/>
                <a:gd name="T27" fmla="*/ 371 h 377"/>
                <a:gd name="T28" fmla="*/ 106 w 383"/>
                <a:gd name="T29" fmla="*/ 314 h 377"/>
                <a:gd name="T30" fmla="*/ 175 w 383"/>
                <a:gd name="T31" fmla="*/ 197 h 377"/>
                <a:gd name="T32" fmla="*/ 246 w 383"/>
                <a:gd name="T33" fmla="*/ 210 h 377"/>
                <a:gd name="T34" fmla="*/ 316 w 383"/>
                <a:gd name="T35" fmla="*/ 344 h 377"/>
                <a:gd name="T36" fmla="*/ 370 w 383"/>
                <a:gd name="T37" fmla="*/ 314 h 377"/>
                <a:gd name="T38" fmla="*/ 365 w 383"/>
                <a:gd name="T39" fmla="*/ 225 h 377"/>
                <a:gd name="T40" fmla="*/ 200 w 383"/>
                <a:gd name="T41" fmla="*/ 9 h 377"/>
                <a:gd name="T42" fmla="*/ 73 w 383"/>
                <a:gd name="T43" fmla="*/ 108 h 377"/>
                <a:gd name="T44" fmla="*/ 7 w 383"/>
                <a:gd name="T45" fmla="*/ 280 h 377"/>
                <a:gd name="T46" fmla="*/ 8 w 383"/>
                <a:gd name="T47" fmla="*/ 278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83" h="377">
                  <a:moveTo>
                    <a:pt x="8" y="278"/>
                  </a:moveTo>
                  <a:cubicBezTo>
                    <a:pt x="23" y="210"/>
                    <a:pt x="51" y="137"/>
                    <a:pt x="91" y="81"/>
                  </a:cubicBezTo>
                  <a:cubicBezTo>
                    <a:pt x="122" y="36"/>
                    <a:pt x="167" y="0"/>
                    <a:pt x="224" y="15"/>
                  </a:cubicBezTo>
                  <a:cubicBezTo>
                    <a:pt x="296" y="35"/>
                    <a:pt x="331" y="125"/>
                    <a:pt x="352" y="189"/>
                  </a:cubicBezTo>
                  <a:cubicBezTo>
                    <a:pt x="363" y="221"/>
                    <a:pt x="377" y="260"/>
                    <a:pt x="374" y="294"/>
                  </a:cubicBezTo>
                  <a:cubicBezTo>
                    <a:pt x="370" y="343"/>
                    <a:pt x="317" y="360"/>
                    <a:pt x="289" y="323"/>
                  </a:cubicBezTo>
                  <a:cubicBezTo>
                    <a:pt x="261" y="287"/>
                    <a:pt x="275" y="201"/>
                    <a:pt x="220" y="190"/>
                  </a:cubicBezTo>
                  <a:cubicBezTo>
                    <a:pt x="177" y="181"/>
                    <a:pt x="142" y="212"/>
                    <a:pt x="126" y="247"/>
                  </a:cubicBezTo>
                  <a:cubicBezTo>
                    <a:pt x="120" y="261"/>
                    <a:pt x="116" y="276"/>
                    <a:pt x="111" y="291"/>
                  </a:cubicBezTo>
                  <a:cubicBezTo>
                    <a:pt x="103" y="321"/>
                    <a:pt x="98" y="360"/>
                    <a:pt x="63" y="369"/>
                  </a:cubicBezTo>
                  <a:cubicBezTo>
                    <a:pt x="44" y="374"/>
                    <a:pt x="23" y="358"/>
                    <a:pt x="14" y="343"/>
                  </a:cubicBezTo>
                  <a:cubicBezTo>
                    <a:pt x="1" y="325"/>
                    <a:pt x="4" y="299"/>
                    <a:pt x="8" y="278"/>
                  </a:cubicBezTo>
                  <a:cubicBezTo>
                    <a:pt x="8" y="279"/>
                    <a:pt x="7" y="280"/>
                    <a:pt x="7" y="280"/>
                  </a:cubicBezTo>
                  <a:cubicBezTo>
                    <a:pt x="0" y="319"/>
                    <a:pt x="9" y="377"/>
                    <a:pt x="62" y="371"/>
                  </a:cubicBezTo>
                  <a:cubicBezTo>
                    <a:pt x="88" y="369"/>
                    <a:pt x="100" y="336"/>
                    <a:pt x="106" y="314"/>
                  </a:cubicBezTo>
                  <a:cubicBezTo>
                    <a:pt x="117" y="271"/>
                    <a:pt x="128" y="214"/>
                    <a:pt x="175" y="197"/>
                  </a:cubicBezTo>
                  <a:cubicBezTo>
                    <a:pt x="200" y="189"/>
                    <a:pt x="229" y="187"/>
                    <a:pt x="246" y="210"/>
                  </a:cubicBezTo>
                  <a:cubicBezTo>
                    <a:pt x="275" y="248"/>
                    <a:pt x="259" y="330"/>
                    <a:pt x="316" y="344"/>
                  </a:cubicBezTo>
                  <a:cubicBezTo>
                    <a:pt x="342" y="351"/>
                    <a:pt x="361" y="335"/>
                    <a:pt x="370" y="314"/>
                  </a:cubicBezTo>
                  <a:cubicBezTo>
                    <a:pt x="383" y="285"/>
                    <a:pt x="372" y="253"/>
                    <a:pt x="365" y="225"/>
                  </a:cubicBezTo>
                  <a:cubicBezTo>
                    <a:pt x="343" y="143"/>
                    <a:pt x="301" y="15"/>
                    <a:pt x="200" y="9"/>
                  </a:cubicBezTo>
                  <a:cubicBezTo>
                    <a:pt x="141" y="6"/>
                    <a:pt x="100" y="63"/>
                    <a:pt x="73" y="108"/>
                  </a:cubicBezTo>
                  <a:cubicBezTo>
                    <a:pt x="42" y="159"/>
                    <a:pt x="20" y="221"/>
                    <a:pt x="7" y="280"/>
                  </a:cubicBezTo>
                  <a:cubicBezTo>
                    <a:pt x="7" y="280"/>
                    <a:pt x="8" y="279"/>
                    <a:pt x="8" y="278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6" name="Freeform 335"/>
            <p:cNvSpPr/>
            <p:nvPr/>
          </p:nvSpPr>
          <p:spPr bwMode="auto">
            <a:xfrm>
              <a:off x="1711122" y="6493674"/>
              <a:ext cx="463876" cy="288659"/>
            </a:xfrm>
            <a:custGeom>
              <a:avLst/>
              <a:gdLst>
                <a:gd name="T0" fmla="*/ 11 w 124"/>
                <a:gd name="T1" fmla="*/ 34 h 77"/>
                <a:gd name="T2" fmla="*/ 80 w 124"/>
                <a:gd name="T3" fmla="*/ 6 h 77"/>
                <a:gd name="T4" fmla="*/ 116 w 124"/>
                <a:gd name="T5" fmla="*/ 41 h 77"/>
                <a:gd name="T6" fmla="*/ 62 w 124"/>
                <a:gd name="T7" fmla="*/ 72 h 77"/>
                <a:gd name="T8" fmla="*/ 11 w 124"/>
                <a:gd name="T9" fmla="*/ 34 h 77"/>
                <a:gd name="T10" fmla="*/ 10 w 124"/>
                <a:gd name="T11" fmla="*/ 36 h 77"/>
                <a:gd name="T12" fmla="*/ 85 w 124"/>
                <a:gd name="T13" fmla="*/ 72 h 77"/>
                <a:gd name="T14" fmla="*/ 118 w 124"/>
                <a:gd name="T15" fmla="*/ 44 h 77"/>
                <a:gd name="T16" fmla="*/ 62 w 124"/>
                <a:gd name="T17" fmla="*/ 3 h 77"/>
                <a:gd name="T18" fmla="*/ 10 w 124"/>
                <a:gd name="T19" fmla="*/ 36 h 77"/>
                <a:gd name="T20" fmla="*/ 11 w 124"/>
                <a:gd name="T21" fmla="*/ 34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4" h="77">
                  <a:moveTo>
                    <a:pt x="11" y="34"/>
                  </a:moveTo>
                  <a:cubicBezTo>
                    <a:pt x="20" y="11"/>
                    <a:pt x="57" y="0"/>
                    <a:pt x="80" y="6"/>
                  </a:cubicBezTo>
                  <a:cubicBezTo>
                    <a:pt x="96" y="10"/>
                    <a:pt x="111" y="25"/>
                    <a:pt x="116" y="41"/>
                  </a:cubicBezTo>
                  <a:cubicBezTo>
                    <a:pt x="124" y="71"/>
                    <a:pt x="80" y="72"/>
                    <a:pt x="62" y="72"/>
                  </a:cubicBezTo>
                  <a:cubicBezTo>
                    <a:pt x="40" y="72"/>
                    <a:pt x="4" y="65"/>
                    <a:pt x="11" y="34"/>
                  </a:cubicBezTo>
                  <a:cubicBezTo>
                    <a:pt x="11" y="35"/>
                    <a:pt x="10" y="36"/>
                    <a:pt x="10" y="36"/>
                  </a:cubicBezTo>
                  <a:cubicBezTo>
                    <a:pt x="0" y="77"/>
                    <a:pt x="61" y="75"/>
                    <a:pt x="85" y="72"/>
                  </a:cubicBezTo>
                  <a:cubicBezTo>
                    <a:pt x="102" y="71"/>
                    <a:pt x="118" y="63"/>
                    <a:pt x="118" y="44"/>
                  </a:cubicBezTo>
                  <a:cubicBezTo>
                    <a:pt x="117" y="18"/>
                    <a:pt x="86" y="0"/>
                    <a:pt x="62" y="3"/>
                  </a:cubicBezTo>
                  <a:cubicBezTo>
                    <a:pt x="42" y="5"/>
                    <a:pt x="18" y="16"/>
                    <a:pt x="10" y="36"/>
                  </a:cubicBezTo>
                  <a:cubicBezTo>
                    <a:pt x="10" y="36"/>
                    <a:pt x="11" y="35"/>
                    <a:pt x="11" y="34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7" name="Freeform 336"/>
            <p:cNvSpPr>
              <a:spLocks noEditPoints="1"/>
            </p:cNvSpPr>
            <p:nvPr/>
          </p:nvSpPr>
          <p:spPr bwMode="auto">
            <a:xfrm>
              <a:off x="1397693" y="6355619"/>
              <a:ext cx="1040586" cy="859703"/>
            </a:xfrm>
            <a:custGeom>
              <a:avLst/>
              <a:gdLst>
                <a:gd name="T0" fmla="*/ 1 w 277"/>
                <a:gd name="T1" fmla="*/ 226 h 228"/>
                <a:gd name="T2" fmla="*/ 4 w 277"/>
                <a:gd name="T3" fmla="*/ 227 h 228"/>
                <a:gd name="T4" fmla="*/ 8 w 277"/>
                <a:gd name="T5" fmla="*/ 205 h 228"/>
                <a:gd name="T6" fmla="*/ 269 w 277"/>
                <a:gd name="T7" fmla="*/ 190 h 228"/>
                <a:gd name="T8" fmla="*/ 275 w 277"/>
                <a:gd name="T9" fmla="*/ 211 h 228"/>
                <a:gd name="T10" fmla="*/ 273 w 277"/>
                <a:gd name="T11" fmla="*/ 189 h 228"/>
                <a:gd name="T12" fmla="*/ 17 w 277"/>
                <a:gd name="T13" fmla="*/ 168 h 228"/>
                <a:gd name="T14" fmla="*/ 13 w 277"/>
                <a:gd name="T15" fmla="*/ 189 h 228"/>
                <a:gd name="T16" fmla="*/ 20 w 277"/>
                <a:gd name="T17" fmla="*/ 166 h 228"/>
                <a:gd name="T18" fmla="*/ 260 w 277"/>
                <a:gd name="T19" fmla="*/ 149 h 228"/>
                <a:gd name="T20" fmla="*/ 266 w 277"/>
                <a:gd name="T21" fmla="*/ 172 h 228"/>
                <a:gd name="T22" fmla="*/ 262 w 277"/>
                <a:gd name="T23" fmla="*/ 150 h 228"/>
                <a:gd name="T24" fmla="*/ 31 w 277"/>
                <a:gd name="T25" fmla="*/ 130 h 228"/>
                <a:gd name="T26" fmla="*/ 26 w 277"/>
                <a:gd name="T27" fmla="*/ 151 h 228"/>
                <a:gd name="T28" fmla="*/ 34 w 277"/>
                <a:gd name="T29" fmla="*/ 129 h 228"/>
                <a:gd name="T30" fmla="*/ 247 w 277"/>
                <a:gd name="T31" fmla="*/ 111 h 228"/>
                <a:gd name="T32" fmla="*/ 254 w 277"/>
                <a:gd name="T33" fmla="*/ 134 h 228"/>
                <a:gd name="T34" fmla="*/ 249 w 277"/>
                <a:gd name="T35" fmla="*/ 112 h 228"/>
                <a:gd name="T36" fmla="*/ 47 w 277"/>
                <a:gd name="T37" fmla="*/ 93 h 228"/>
                <a:gd name="T38" fmla="*/ 40 w 277"/>
                <a:gd name="T39" fmla="*/ 114 h 228"/>
                <a:gd name="T40" fmla="*/ 50 w 277"/>
                <a:gd name="T41" fmla="*/ 92 h 228"/>
                <a:gd name="T42" fmla="*/ 230 w 277"/>
                <a:gd name="T43" fmla="*/ 74 h 228"/>
                <a:gd name="T44" fmla="*/ 238 w 277"/>
                <a:gd name="T45" fmla="*/ 95 h 228"/>
                <a:gd name="T46" fmla="*/ 242 w 277"/>
                <a:gd name="T47" fmla="*/ 94 h 228"/>
                <a:gd name="T48" fmla="*/ 68 w 277"/>
                <a:gd name="T49" fmla="*/ 57 h 228"/>
                <a:gd name="T50" fmla="*/ 57 w 277"/>
                <a:gd name="T51" fmla="*/ 78 h 228"/>
                <a:gd name="T52" fmla="*/ 70 w 277"/>
                <a:gd name="T53" fmla="*/ 60 h 228"/>
                <a:gd name="T54" fmla="*/ 211 w 277"/>
                <a:gd name="T55" fmla="*/ 40 h 228"/>
                <a:gd name="T56" fmla="*/ 220 w 277"/>
                <a:gd name="T57" fmla="*/ 60 h 228"/>
                <a:gd name="T58" fmla="*/ 223 w 277"/>
                <a:gd name="T59" fmla="*/ 58 h 228"/>
                <a:gd name="T60" fmla="*/ 93 w 277"/>
                <a:gd name="T61" fmla="*/ 25 h 228"/>
                <a:gd name="T62" fmla="*/ 78 w 277"/>
                <a:gd name="T63" fmla="*/ 44 h 228"/>
                <a:gd name="T64" fmla="*/ 81 w 277"/>
                <a:gd name="T65" fmla="*/ 44 h 228"/>
                <a:gd name="T66" fmla="*/ 93 w 277"/>
                <a:gd name="T67" fmla="*/ 25 h 228"/>
                <a:gd name="T68" fmla="*/ 181 w 277"/>
                <a:gd name="T69" fmla="*/ 15 h 228"/>
                <a:gd name="T70" fmla="*/ 198 w 277"/>
                <a:gd name="T71" fmla="*/ 29 h 228"/>
                <a:gd name="T72" fmla="*/ 184 w 277"/>
                <a:gd name="T73" fmla="*/ 12 h 228"/>
                <a:gd name="T74" fmla="*/ 125 w 277"/>
                <a:gd name="T75" fmla="*/ 3 h 228"/>
                <a:gd name="T76" fmla="*/ 108 w 277"/>
                <a:gd name="T77" fmla="*/ 16 h 228"/>
                <a:gd name="T78" fmla="*/ 128 w 277"/>
                <a:gd name="T79" fmla="*/ 5 h 228"/>
                <a:gd name="T80" fmla="*/ 145 w 277"/>
                <a:gd name="T81" fmla="*/ 0 h 228"/>
                <a:gd name="T82" fmla="*/ 145 w 277"/>
                <a:gd name="T83" fmla="*/ 4 h 228"/>
                <a:gd name="T84" fmla="*/ 164 w 277"/>
                <a:gd name="T85" fmla="*/ 7 h 228"/>
                <a:gd name="T86" fmla="*/ 165 w 277"/>
                <a:gd name="T87" fmla="*/ 3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77" h="228">
                  <a:moveTo>
                    <a:pt x="8" y="205"/>
                  </a:moveTo>
                  <a:cubicBezTo>
                    <a:pt x="7" y="205"/>
                    <a:pt x="6" y="205"/>
                    <a:pt x="6" y="206"/>
                  </a:cubicBezTo>
                  <a:cubicBezTo>
                    <a:pt x="4" y="213"/>
                    <a:pt x="2" y="220"/>
                    <a:pt x="1" y="226"/>
                  </a:cubicBezTo>
                  <a:cubicBezTo>
                    <a:pt x="0" y="227"/>
                    <a:pt x="1" y="228"/>
                    <a:pt x="2" y="228"/>
                  </a:cubicBezTo>
                  <a:cubicBezTo>
                    <a:pt x="3" y="228"/>
                    <a:pt x="3" y="228"/>
                    <a:pt x="3" y="228"/>
                  </a:cubicBezTo>
                  <a:cubicBezTo>
                    <a:pt x="3" y="228"/>
                    <a:pt x="4" y="227"/>
                    <a:pt x="4" y="227"/>
                  </a:cubicBezTo>
                  <a:cubicBezTo>
                    <a:pt x="6" y="221"/>
                    <a:pt x="8" y="214"/>
                    <a:pt x="10" y="207"/>
                  </a:cubicBezTo>
                  <a:cubicBezTo>
                    <a:pt x="10" y="206"/>
                    <a:pt x="9" y="205"/>
                    <a:pt x="8" y="205"/>
                  </a:cubicBezTo>
                  <a:cubicBezTo>
                    <a:pt x="8" y="205"/>
                    <a:pt x="8" y="205"/>
                    <a:pt x="8" y="205"/>
                  </a:cubicBezTo>
                  <a:moveTo>
                    <a:pt x="271" y="188"/>
                  </a:moveTo>
                  <a:cubicBezTo>
                    <a:pt x="271" y="188"/>
                    <a:pt x="270" y="188"/>
                    <a:pt x="270" y="188"/>
                  </a:cubicBezTo>
                  <a:cubicBezTo>
                    <a:pt x="269" y="188"/>
                    <a:pt x="269" y="189"/>
                    <a:pt x="269" y="190"/>
                  </a:cubicBezTo>
                  <a:cubicBezTo>
                    <a:pt x="269" y="190"/>
                    <a:pt x="269" y="190"/>
                    <a:pt x="269" y="190"/>
                  </a:cubicBezTo>
                  <a:cubicBezTo>
                    <a:pt x="271" y="197"/>
                    <a:pt x="272" y="204"/>
                    <a:pt x="273" y="210"/>
                  </a:cubicBezTo>
                  <a:cubicBezTo>
                    <a:pt x="274" y="210"/>
                    <a:pt x="274" y="211"/>
                    <a:pt x="275" y="211"/>
                  </a:cubicBezTo>
                  <a:cubicBezTo>
                    <a:pt x="276" y="211"/>
                    <a:pt x="276" y="211"/>
                    <a:pt x="276" y="211"/>
                  </a:cubicBezTo>
                  <a:cubicBezTo>
                    <a:pt x="277" y="211"/>
                    <a:pt x="277" y="210"/>
                    <a:pt x="277" y="209"/>
                  </a:cubicBezTo>
                  <a:cubicBezTo>
                    <a:pt x="276" y="203"/>
                    <a:pt x="275" y="196"/>
                    <a:pt x="273" y="189"/>
                  </a:cubicBezTo>
                  <a:cubicBezTo>
                    <a:pt x="273" y="188"/>
                    <a:pt x="272" y="188"/>
                    <a:pt x="271" y="188"/>
                  </a:cubicBezTo>
                  <a:moveTo>
                    <a:pt x="19" y="166"/>
                  </a:moveTo>
                  <a:cubicBezTo>
                    <a:pt x="18" y="166"/>
                    <a:pt x="18" y="167"/>
                    <a:pt x="17" y="168"/>
                  </a:cubicBezTo>
                  <a:cubicBezTo>
                    <a:pt x="15" y="174"/>
                    <a:pt x="13" y="181"/>
                    <a:pt x="11" y="187"/>
                  </a:cubicBezTo>
                  <a:cubicBezTo>
                    <a:pt x="11" y="188"/>
                    <a:pt x="12" y="189"/>
                    <a:pt x="13" y="189"/>
                  </a:cubicBezTo>
                  <a:cubicBezTo>
                    <a:pt x="13" y="189"/>
                    <a:pt x="13" y="189"/>
                    <a:pt x="13" y="189"/>
                  </a:cubicBezTo>
                  <a:cubicBezTo>
                    <a:pt x="14" y="189"/>
                    <a:pt x="15" y="189"/>
                    <a:pt x="15" y="188"/>
                  </a:cubicBezTo>
                  <a:cubicBezTo>
                    <a:pt x="17" y="182"/>
                    <a:pt x="19" y="175"/>
                    <a:pt x="21" y="169"/>
                  </a:cubicBezTo>
                  <a:cubicBezTo>
                    <a:pt x="22" y="168"/>
                    <a:pt x="21" y="167"/>
                    <a:pt x="20" y="166"/>
                  </a:cubicBezTo>
                  <a:cubicBezTo>
                    <a:pt x="20" y="166"/>
                    <a:pt x="20" y="166"/>
                    <a:pt x="19" y="166"/>
                  </a:cubicBezTo>
                  <a:moveTo>
                    <a:pt x="260" y="149"/>
                  </a:moveTo>
                  <a:cubicBezTo>
                    <a:pt x="260" y="149"/>
                    <a:pt x="260" y="149"/>
                    <a:pt x="260" y="149"/>
                  </a:cubicBezTo>
                  <a:cubicBezTo>
                    <a:pt x="259" y="149"/>
                    <a:pt x="258" y="150"/>
                    <a:pt x="258" y="151"/>
                  </a:cubicBezTo>
                  <a:cubicBezTo>
                    <a:pt x="260" y="158"/>
                    <a:pt x="262" y="164"/>
                    <a:pt x="264" y="171"/>
                  </a:cubicBezTo>
                  <a:cubicBezTo>
                    <a:pt x="264" y="172"/>
                    <a:pt x="265" y="172"/>
                    <a:pt x="266" y="172"/>
                  </a:cubicBezTo>
                  <a:cubicBezTo>
                    <a:pt x="266" y="172"/>
                    <a:pt x="266" y="172"/>
                    <a:pt x="266" y="172"/>
                  </a:cubicBezTo>
                  <a:cubicBezTo>
                    <a:pt x="267" y="172"/>
                    <a:pt x="268" y="171"/>
                    <a:pt x="268" y="170"/>
                  </a:cubicBezTo>
                  <a:cubicBezTo>
                    <a:pt x="266" y="163"/>
                    <a:pt x="264" y="157"/>
                    <a:pt x="262" y="150"/>
                  </a:cubicBezTo>
                  <a:cubicBezTo>
                    <a:pt x="262" y="149"/>
                    <a:pt x="261" y="149"/>
                    <a:pt x="260" y="149"/>
                  </a:cubicBezTo>
                  <a:moveTo>
                    <a:pt x="33" y="129"/>
                  </a:moveTo>
                  <a:cubicBezTo>
                    <a:pt x="32" y="129"/>
                    <a:pt x="31" y="129"/>
                    <a:pt x="31" y="130"/>
                  </a:cubicBezTo>
                  <a:cubicBezTo>
                    <a:pt x="29" y="136"/>
                    <a:pt x="26" y="142"/>
                    <a:pt x="24" y="149"/>
                  </a:cubicBezTo>
                  <a:cubicBezTo>
                    <a:pt x="24" y="150"/>
                    <a:pt x="24" y="151"/>
                    <a:pt x="25" y="151"/>
                  </a:cubicBezTo>
                  <a:cubicBezTo>
                    <a:pt x="26" y="151"/>
                    <a:pt x="26" y="151"/>
                    <a:pt x="26" y="151"/>
                  </a:cubicBezTo>
                  <a:cubicBezTo>
                    <a:pt x="27" y="151"/>
                    <a:pt x="27" y="151"/>
                    <a:pt x="28" y="150"/>
                  </a:cubicBezTo>
                  <a:cubicBezTo>
                    <a:pt x="30" y="144"/>
                    <a:pt x="32" y="138"/>
                    <a:pt x="35" y="131"/>
                  </a:cubicBezTo>
                  <a:cubicBezTo>
                    <a:pt x="35" y="130"/>
                    <a:pt x="35" y="129"/>
                    <a:pt x="34" y="129"/>
                  </a:cubicBezTo>
                  <a:cubicBezTo>
                    <a:pt x="33" y="129"/>
                    <a:pt x="33" y="129"/>
                    <a:pt x="33" y="129"/>
                  </a:cubicBezTo>
                  <a:moveTo>
                    <a:pt x="247" y="111"/>
                  </a:moveTo>
                  <a:cubicBezTo>
                    <a:pt x="247" y="111"/>
                    <a:pt x="247" y="111"/>
                    <a:pt x="247" y="111"/>
                  </a:cubicBezTo>
                  <a:cubicBezTo>
                    <a:pt x="246" y="111"/>
                    <a:pt x="245" y="113"/>
                    <a:pt x="246" y="114"/>
                  </a:cubicBezTo>
                  <a:cubicBezTo>
                    <a:pt x="248" y="120"/>
                    <a:pt x="250" y="126"/>
                    <a:pt x="252" y="132"/>
                  </a:cubicBezTo>
                  <a:cubicBezTo>
                    <a:pt x="253" y="133"/>
                    <a:pt x="253" y="134"/>
                    <a:pt x="254" y="134"/>
                  </a:cubicBezTo>
                  <a:cubicBezTo>
                    <a:pt x="255" y="134"/>
                    <a:pt x="255" y="134"/>
                    <a:pt x="255" y="134"/>
                  </a:cubicBezTo>
                  <a:cubicBezTo>
                    <a:pt x="256" y="133"/>
                    <a:pt x="256" y="132"/>
                    <a:pt x="256" y="131"/>
                  </a:cubicBezTo>
                  <a:cubicBezTo>
                    <a:pt x="254" y="125"/>
                    <a:pt x="252" y="118"/>
                    <a:pt x="249" y="112"/>
                  </a:cubicBezTo>
                  <a:cubicBezTo>
                    <a:pt x="249" y="111"/>
                    <a:pt x="248" y="111"/>
                    <a:pt x="247" y="111"/>
                  </a:cubicBezTo>
                  <a:moveTo>
                    <a:pt x="49" y="92"/>
                  </a:moveTo>
                  <a:cubicBezTo>
                    <a:pt x="48" y="92"/>
                    <a:pt x="47" y="92"/>
                    <a:pt x="47" y="93"/>
                  </a:cubicBezTo>
                  <a:cubicBezTo>
                    <a:pt x="44" y="99"/>
                    <a:pt x="41" y="105"/>
                    <a:pt x="39" y="111"/>
                  </a:cubicBezTo>
                  <a:cubicBezTo>
                    <a:pt x="38" y="112"/>
                    <a:pt x="39" y="113"/>
                    <a:pt x="40" y="114"/>
                  </a:cubicBezTo>
                  <a:cubicBezTo>
                    <a:pt x="40" y="114"/>
                    <a:pt x="40" y="114"/>
                    <a:pt x="40" y="114"/>
                  </a:cubicBezTo>
                  <a:cubicBezTo>
                    <a:pt x="41" y="114"/>
                    <a:pt x="42" y="114"/>
                    <a:pt x="42" y="113"/>
                  </a:cubicBezTo>
                  <a:cubicBezTo>
                    <a:pt x="45" y="107"/>
                    <a:pt x="48" y="101"/>
                    <a:pt x="51" y="95"/>
                  </a:cubicBezTo>
                  <a:cubicBezTo>
                    <a:pt x="51" y="94"/>
                    <a:pt x="51" y="93"/>
                    <a:pt x="50" y="92"/>
                  </a:cubicBezTo>
                  <a:cubicBezTo>
                    <a:pt x="49" y="92"/>
                    <a:pt x="49" y="92"/>
                    <a:pt x="49" y="92"/>
                  </a:cubicBezTo>
                  <a:moveTo>
                    <a:pt x="231" y="74"/>
                  </a:moveTo>
                  <a:cubicBezTo>
                    <a:pt x="231" y="74"/>
                    <a:pt x="231" y="74"/>
                    <a:pt x="230" y="74"/>
                  </a:cubicBezTo>
                  <a:cubicBezTo>
                    <a:pt x="229" y="75"/>
                    <a:pt x="229" y="76"/>
                    <a:pt x="230" y="77"/>
                  </a:cubicBezTo>
                  <a:cubicBezTo>
                    <a:pt x="230" y="77"/>
                    <a:pt x="230" y="77"/>
                    <a:pt x="230" y="77"/>
                  </a:cubicBezTo>
                  <a:cubicBezTo>
                    <a:pt x="233" y="83"/>
                    <a:pt x="235" y="89"/>
                    <a:pt x="238" y="95"/>
                  </a:cubicBezTo>
                  <a:cubicBezTo>
                    <a:pt x="238" y="96"/>
                    <a:pt x="239" y="96"/>
                    <a:pt x="240" y="96"/>
                  </a:cubicBezTo>
                  <a:cubicBezTo>
                    <a:pt x="241" y="96"/>
                    <a:pt x="241" y="96"/>
                    <a:pt x="241" y="96"/>
                  </a:cubicBezTo>
                  <a:cubicBezTo>
                    <a:pt x="242" y="96"/>
                    <a:pt x="242" y="95"/>
                    <a:pt x="242" y="94"/>
                  </a:cubicBezTo>
                  <a:cubicBezTo>
                    <a:pt x="239" y="87"/>
                    <a:pt x="236" y="81"/>
                    <a:pt x="233" y="75"/>
                  </a:cubicBezTo>
                  <a:cubicBezTo>
                    <a:pt x="233" y="75"/>
                    <a:pt x="232" y="74"/>
                    <a:pt x="231" y="74"/>
                  </a:cubicBezTo>
                  <a:moveTo>
                    <a:pt x="68" y="57"/>
                  </a:moveTo>
                  <a:cubicBezTo>
                    <a:pt x="68" y="57"/>
                    <a:pt x="67" y="57"/>
                    <a:pt x="67" y="58"/>
                  </a:cubicBezTo>
                  <a:cubicBezTo>
                    <a:pt x="63" y="63"/>
                    <a:pt x="60" y="69"/>
                    <a:pt x="56" y="75"/>
                  </a:cubicBezTo>
                  <a:cubicBezTo>
                    <a:pt x="56" y="76"/>
                    <a:pt x="56" y="77"/>
                    <a:pt x="57" y="78"/>
                  </a:cubicBezTo>
                  <a:cubicBezTo>
                    <a:pt x="58" y="78"/>
                    <a:pt x="58" y="78"/>
                    <a:pt x="58" y="78"/>
                  </a:cubicBezTo>
                  <a:cubicBezTo>
                    <a:pt x="59" y="78"/>
                    <a:pt x="59" y="78"/>
                    <a:pt x="60" y="77"/>
                  </a:cubicBezTo>
                  <a:cubicBezTo>
                    <a:pt x="63" y="71"/>
                    <a:pt x="66" y="65"/>
                    <a:pt x="70" y="60"/>
                  </a:cubicBezTo>
                  <a:cubicBezTo>
                    <a:pt x="70" y="59"/>
                    <a:pt x="70" y="58"/>
                    <a:pt x="69" y="57"/>
                  </a:cubicBezTo>
                  <a:cubicBezTo>
                    <a:pt x="69" y="57"/>
                    <a:pt x="69" y="57"/>
                    <a:pt x="68" y="57"/>
                  </a:cubicBezTo>
                  <a:moveTo>
                    <a:pt x="211" y="40"/>
                  </a:moveTo>
                  <a:cubicBezTo>
                    <a:pt x="210" y="40"/>
                    <a:pt x="210" y="40"/>
                    <a:pt x="209" y="40"/>
                  </a:cubicBezTo>
                  <a:cubicBezTo>
                    <a:pt x="209" y="41"/>
                    <a:pt x="208" y="42"/>
                    <a:pt x="209" y="43"/>
                  </a:cubicBezTo>
                  <a:cubicBezTo>
                    <a:pt x="213" y="48"/>
                    <a:pt x="217" y="54"/>
                    <a:pt x="220" y="60"/>
                  </a:cubicBezTo>
                  <a:cubicBezTo>
                    <a:pt x="220" y="60"/>
                    <a:pt x="221" y="61"/>
                    <a:pt x="222" y="61"/>
                  </a:cubicBezTo>
                  <a:cubicBezTo>
                    <a:pt x="223" y="60"/>
                    <a:pt x="223" y="60"/>
                    <a:pt x="223" y="60"/>
                  </a:cubicBezTo>
                  <a:cubicBezTo>
                    <a:pt x="224" y="60"/>
                    <a:pt x="224" y="59"/>
                    <a:pt x="223" y="58"/>
                  </a:cubicBezTo>
                  <a:cubicBezTo>
                    <a:pt x="220" y="52"/>
                    <a:pt x="216" y="46"/>
                    <a:pt x="212" y="41"/>
                  </a:cubicBezTo>
                  <a:cubicBezTo>
                    <a:pt x="212" y="40"/>
                    <a:pt x="211" y="40"/>
                    <a:pt x="211" y="40"/>
                  </a:cubicBezTo>
                  <a:moveTo>
                    <a:pt x="93" y="25"/>
                  </a:moveTo>
                  <a:cubicBezTo>
                    <a:pt x="92" y="25"/>
                    <a:pt x="92" y="26"/>
                    <a:pt x="91" y="26"/>
                  </a:cubicBezTo>
                  <a:cubicBezTo>
                    <a:pt x="87" y="31"/>
                    <a:pt x="82" y="36"/>
                    <a:pt x="78" y="41"/>
                  </a:cubicBezTo>
                  <a:cubicBezTo>
                    <a:pt x="77" y="42"/>
                    <a:pt x="78" y="43"/>
                    <a:pt x="78" y="44"/>
                  </a:cubicBezTo>
                  <a:cubicBezTo>
                    <a:pt x="79" y="44"/>
                    <a:pt x="79" y="44"/>
                    <a:pt x="80" y="44"/>
                  </a:cubicBezTo>
                  <a:cubicBezTo>
                    <a:pt x="80" y="44"/>
                    <a:pt x="81" y="44"/>
                    <a:pt x="81" y="44"/>
                  </a:cubicBezTo>
                  <a:cubicBezTo>
                    <a:pt x="81" y="44"/>
                    <a:pt x="81" y="44"/>
                    <a:pt x="81" y="44"/>
                  </a:cubicBezTo>
                  <a:cubicBezTo>
                    <a:pt x="85" y="38"/>
                    <a:pt x="90" y="33"/>
                    <a:pt x="94" y="29"/>
                  </a:cubicBezTo>
                  <a:cubicBezTo>
                    <a:pt x="95" y="28"/>
                    <a:pt x="95" y="27"/>
                    <a:pt x="94" y="26"/>
                  </a:cubicBezTo>
                  <a:cubicBezTo>
                    <a:pt x="94" y="26"/>
                    <a:pt x="93" y="25"/>
                    <a:pt x="93" y="25"/>
                  </a:cubicBezTo>
                  <a:moveTo>
                    <a:pt x="182" y="12"/>
                  </a:moveTo>
                  <a:cubicBezTo>
                    <a:pt x="182" y="12"/>
                    <a:pt x="181" y="12"/>
                    <a:pt x="181" y="13"/>
                  </a:cubicBezTo>
                  <a:cubicBezTo>
                    <a:pt x="180" y="14"/>
                    <a:pt x="180" y="15"/>
                    <a:pt x="181" y="15"/>
                  </a:cubicBezTo>
                  <a:cubicBezTo>
                    <a:pt x="187" y="19"/>
                    <a:pt x="192" y="23"/>
                    <a:pt x="196" y="28"/>
                  </a:cubicBezTo>
                  <a:cubicBezTo>
                    <a:pt x="197" y="29"/>
                    <a:pt x="197" y="29"/>
                    <a:pt x="198" y="29"/>
                  </a:cubicBezTo>
                  <a:cubicBezTo>
                    <a:pt x="198" y="29"/>
                    <a:pt x="198" y="29"/>
                    <a:pt x="198" y="29"/>
                  </a:cubicBezTo>
                  <a:cubicBezTo>
                    <a:pt x="198" y="29"/>
                    <a:pt x="199" y="29"/>
                    <a:pt x="199" y="28"/>
                  </a:cubicBezTo>
                  <a:cubicBezTo>
                    <a:pt x="200" y="27"/>
                    <a:pt x="200" y="26"/>
                    <a:pt x="199" y="25"/>
                  </a:cubicBezTo>
                  <a:cubicBezTo>
                    <a:pt x="194" y="20"/>
                    <a:pt x="189" y="16"/>
                    <a:pt x="184" y="12"/>
                  </a:cubicBezTo>
                  <a:cubicBezTo>
                    <a:pt x="183" y="12"/>
                    <a:pt x="183" y="12"/>
                    <a:pt x="182" y="12"/>
                  </a:cubicBezTo>
                  <a:moveTo>
                    <a:pt x="126" y="3"/>
                  </a:moveTo>
                  <a:cubicBezTo>
                    <a:pt x="125" y="3"/>
                    <a:pt x="125" y="3"/>
                    <a:pt x="125" y="3"/>
                  </a:cubicBezTo>
                  <a:cubicBezTo>
                    <a:pt x="119" y="6"/>
                    <a:pt x="113" y="9"/>
                    <a:pt x="107" y="13"/>
                  </a:cubicBezTo>
                  <a:cubicBezTo>
                    <a:pt x="106" y="13"/>
                    <a:pt x="106" y="15"/>
                    <a:pt x="106" y="16"/>
                  </a:cubicBezTo>
                  <a:cubicBezTo>
                    <a:pt x="107" y="16"/>
                    <a:pt x="107" y="16"/>
                    <a:pt x="108" y="16"/>
                  </a:cubicBezTo>
                  <a:cubicBezTo>
                    <a:pt x="108" y="16"/>
                    <a:pt x="109" y="16"/>
                    <a:pt x="109" y="16"/>
                  </a:cubicBezTo>
                  <a:cubicBezTo>
                    <a:pt x="115" y="12"/>
                    <a:pt x="120" y="9"/>
                    <a:pt x="126" y="7"/>
                  </a:cubicBezTo>
                  <a:cubicBezTo>
                    <a:pt x="127" y="7"/>
                    <a:pt x="128" y="6"/>
                    <a:pt x="128" y="5"/>
                  </a:cubicBezTo>
                  <a:cubicBezTo>
                    <a:pt x="127" y="4"/>
                    <a:pt x="127" y="3"/>
                    <a:pt x="126" y="3"/>
                  </a:cubicBezTo>
                  <a:moveTo>
                    <a:pt x="146" y="0"/>
                  </a:moveTo>
                  <a:cubicBezTo>
                    <a:pt x="145" y="0"/>
                    <a:pt x="145" y="0"/>
                    <a:pt x="145" y="0"/>
                  </a:cubicBezTo>
                  <a:cubicBezTo>
                    <a:pt x="144" y="0"/>
                    <a:pt x="143" y="1"/>
                    <a:pt x="143" y="2"/>
                  </a:cubicBezTo>
                  <a:cubicBezTo>
                    <a:pt x="143" y="3"/>
                    <a:pt x="144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6" y="4"/>
                    <a:pt x="146" y="4"/>
                    <a:pt x="146" y="4"/>
                  </a:cubicBezTo>
                  <a:cubicBezTo>
                    <a:pt x="152" y="4"/>
                    <a:pt x="158" y="5"/>
                    <a:pt x="164" y="7"/>
                  </a:cubicBezTo>
                  <a:cubicBezTo>
                    <a:pt x="165" y="7"/>
                    <a:pt x="165" y="7"/>
                    <a:pt x="165" y="7"/>
                  </a:cubicBezTo>
                  <a:cubicBezTo>
                    <a:pt x="166" y="7"/>
                    <a:pt x="166" y="6"/>
                    <a:pt x="167" y="6"/>
                  </a:cubicBezTo>
                  <a:cubicBezTo>
                    <a:pt x="167" y="4"/>
                    <a:pt x="166" y="3"/>
                    <a:pt x="165" y="3"/>
                  </a:cubicBezTo>
                  <a:cubicBezTo>
                    <a:pt x="159" y="1"/>
                    <a:pt x="153" y="0"/>
                    <a:pt x="14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4" name="Text Box 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74980" y="412750"/>
            <a:ext cx="6295390" cy="624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53" name="Line 13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4834221" y="187536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173" name="AutoShape 14"/>
          <p:cNvSpPr/>
          <p:nvPr>
            <p:custDataLst>
              <p:tags r:id="rId3"/>
            </p:custDataLst>
          </p:nvPr>
        </p:nvSpPr>
        <p:spPr>
          <a:xfrm>
            <a:off x="5543304" y="1657350"/>
            <a:ext cx="3467100" cy="448733"/>
          </a:xfrm>
          <a:prstGeom prst="homePlate">
            <a:avLst>
              <a:gd name="adj" fmla="val 137465"/>
            </a:avLst>
          </a:prstGeom>
          <a:noFill/>
          <a:ln w="9525" cap="rnd" cmpd="sng">
            <a:solidFill>
              <a:srgbClr val="808080"/>
            </a:solidFill>
            <a:prstDash val="sysDot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then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Line 13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5168654" y="2925234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AutoShape 14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877737" y="2709334"/>
            <a:ext cx="3467100" cy="446617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cắm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cúi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9" name="Line 13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5503088" y="397721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0" name="AutoShape 14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212170" y="3759201"/>
            <a:ext cx="3467100" cy="448733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 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3" name="Line 13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5835404" y="5027083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4" name="AutoShape 14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6544488" y="4811183"/>
            <a:ext cx="3467100" cy="446617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nguôi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7180" name="组合 2"/>
          <p:cNvGrpSpPr/>
          <p:nvPr/>
        </p:nvGrpSpPr>
        <p:grpSpPr>
          <a:xfrm>
            <a:off x="4487088" y="2556934"/>
            <a:ext cx="556683" cy="755649"/>
            <a:chOff x="1912093" y="3035874"/>
            <a:chExt cx="556574" cy="754146"/>
          </a:xfrm>
        </p:grpSpPr>
        <p:sp>
          <p:nvSpPr>
            <p:cNvPr id="403" name="Freeform 352"/>
            <p:cNvSpPr>
              <a:spLocks noEditPoints="1"/>
            </p:cNvSpPr>
            <p:nvPr/>
          </p:nvSpPr>
          <p:spPr bwMode="auto">
            <a:xfrm>
              <a:off x="1918436" y="3066040"/>
              <a:ext cx="550231" cy="712865"/>
            </a:xfrm>
            <a:custGeom>
              <a:avLst/>
              <a:gdLst>
                <a:gd name="T0" fmla="*/ 241 w 290"/>
                <a:gd name="T1" fmla="*/ 170 h 374"/>
                <a:gd name="T2" fmla="*/ 272 w 290"/>
                <a:gd name="T3" fmla="*/ 130 h 374"/>
                <a:gd name="T4" fmla="*/ 266 w 290"/>
                <a:gd name="T5" fmla="*/ 67 h 374"/>
                <a:gd name="T6" fmla="*/ 147 w 290"/>
                <a:gd name="T7" fmla="*/ 3 h 374"/>
                <a:gd name="T8" fmla="*/ 50 w 290"/>
                <a:gd name="T9" fmla="*/ 66 h 374"/>
                <a:gd name="T10" fmla="*/ 23 w 290"/>
                <a:gd name="T11" fmla="*/ 152 h 374"/>
                <a:gd name="T12" fmla="*/ 109 w 290"/>
                <a:gd name="T13" fmla="*/ 364 h 374"/>
                <a:gd name="T14" fmla="*/ 239 w 290"/>
                <a:gd name="T15" fmla="*/ 327 h 374"/>
                <a:gd name="T16" fmla="*/ 263 w 290"/>
                <a:gd name="T17" fmla="*/ 209 h 374"/>
                <a:gd name="T18" fmla="*/ 241 w 290"/>
                <a:gd name="T19" fmla="*/ 170 h 374"/>
                <a:gd name="T20" fmla="*/ 186 w 290"/>
                <a:gd name="T21" fmla="*/ 273 h 374"/>
                <a:gd name="T22" fmla="*/ 92 w 290"/>
                <a:gd name="T23" fmla="*/ 253 h 374"/>
                <a:gd name="T24" fmla="*/ 133 w 290"/>
                <a:gd name="T25" fmla="*/ 201 h 374"/>
                <a:gd name="T26" fmla="*/ 186 w 290"/>
                <a:gd name="T27" fmla="*/ 273 h 374"/>
                <a:gd name="T28" fmla="*/ 186 w 290"/>
                <a:gd name="T29" fmla="*/ 141 h 374"/>
                <a:gd name="T30" fmla="*/ 100 w 290"/>
                <a:gd name="T31" fmla="*/ 101 h 374"/>
                <a:gd name="T32" fmla="*/ 150 w 290"/>
                <a:gd name="T33" fmla="*/ 59 h 374"/>
                <a:gd name="T34" fmla="*/ 186 w 290"/>
                <a:gd name="T35" fmla="*/ 141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90" h="374">
                  <a:moveTo>
                    <a:pt x="241" y="170"/>
                  </a:moveTo>
                  <a:cubicBezTo>
                    <a:pt x="246" y="155"/>
                    <a:pt x="266" y="145"/>
                    <a:pt x="272" y="130"/>
                  </a:cubicBezTo>
                  <a:cubicBezTo>
                    <a:pt x="281" y="109"/>
                    <a:pt x="280" y="86"/>
                    <a:pt x="266" y="67"/>
                  </a:cubicBezTo>
                  <a:cubicBezTo>
                    <a:pt x="243" y="35"/>
                    <a:pt x="193" y="5"/>
                    <a:pt x="147" y="3"/>
                  </a:cubicBezTo>
                  <a:cubicBezTo>
                    <a:pt x="99" y="0"/>
                    <a:pt x="68" y="31"/>
                    <a:pt x="50" y="66"/>
                  </a:cubicBezTo>
                  <a:cubicBezTo>
                    <a:pt x="35" y="94"/>
                    <a:pt x="27" y="127"/>
                    <a:pt x="23" y="152"/>
                  </a:cubicBezTo>
                  <a:cubicBezTo>
                    <a:pt x="12" y="221"/>
                    <a:pt x="0" y="343"/>
                    <a:pt x="109" y="364"/>
                  </a:cubicBezTo>
                  <a:cubicBezTo>
                    <a:pt x="159" y="374"/>
                    <a:pt x="205" y="359"/>
                    <a:pt x="239" y="327"/>
                  </a:cubicBezTo>
                  <a:cubicBezTo>
                    <a:pt x="269" y="299"/>
                    <a:pt x="290" y="245"/>
                    <a:pt x="263" y="209"/>
                  </a:cubicBezTo>
                  <a:cubicBezTo>
                    <a:pt x="251" y="194"/>
                    <a:pt x="233" y="189"/>
                    <a:pt x="241" y="170"/>
                  </a:cubicBezTo>
                  <a:moveTo>
                    <a:pt x="186" y="273"/>
                  </a:moveTo>
                  <a:cubicBezTo>
                    <a:pt x="152" y="295"/>
                    <a:pt x="88" y="324"/>
                    <a:pt x="92" y="253"/>
                  </a:cubicBezTo>
                  <a:cubicBezTo>
                    <a:pt x="92" y="253"/>
                    <a:pt x="99" y="205"/>
                    <a:pt x="133" y="201"/>
                  </a:cubicBezTo>
                  <a:cubicBezTo>
                    <a:pt x="167" y="198"/>
                    <a:pt x="220" y="251"/>
                    <a:pt x="186" y="273"/>
                  </a:cubicBezTo>
                  <a:moveTo>
                    <a:pt x="186" y="141"/>
                  </a:moveTo>
                  <a:cubicBezTo>
                    <a:pt x="148" y="155"/>
                    <a:pt x="80" y="170"/>
                    <a:pt x="100" y="101"/>
                  </a:cubicBezTo>
                  <a:cubicBezTo>
                    <a:pt x="100" y="101"/>
                    <a:pt x="116" y="56"/>
                    <a:pt x="150" y="59"/>
                  </a:cubicBezTo>
                  <a:cubicBezTo>
                    <a:pt x="185" y="63"/>
                    <a:pt x="224" y="126"/>
                    <a:pt x="186" y="141"/>
                  </a:cubicBezTo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5" name="Freeform 354"/>
            <p:cNvSpPr>
              <a:spLocks noEditPoints="1"/>
            </p:cNvSpPr>
            <p:nvPr/>
          </p:nvSpPr>
          <p:spPr bwMode="auto">
            <a:xfrm>
              <a:off x="2007234" y="3569333"/>
              <a:ext cx="431305" cy="195284"/>
            </a:xfrm>
            <a:custGeom>
              <a:avLst/>
              <a:gdLst>
                <a:gd name="T0" fmla="*/ 59 w 227"/>
                <a:gd name="T1" fmla="*/ 59 h 103"/>
                <a:gd name="T2" fmla="*/ 59 w 227"/>
                <a:gd name="T3" fmla="*/ 55 h 103"/>
                <a:gd name="T4" fmla="*/ 79 w 227"/>
                <a:gd name="T5" fmla="*/ 57 h 103"/>
                <a:gd name="T6" fmla="*/ 79 w 227"/>
                <a:gd name="T7" fmla="*/ 61 h 103"/>
                <a:gd name="T8" fmla="*/ 117 w 227"/>
                <a:gd name="T9" fmla="*/ 50 h 103"/>
                <a:gd name="T10" fmla="*/ 120 w 227"/>
                <a:gd name="T11" fmla="*/ 51 h 103"/>
                <a:gd name="T12" fmla="*/ 100 w 227"/>
                <a:gd name="T13" fmla="*/ 59 h 103"/>
                <a:gd name="T14" fmla="*/ 97 w 227"/>
                <a:gd name="T15" fmla="*/ 58 h 103"/>
                <a:gd name="T16" fmla="*/ 117 w 227"/>
                <a:gd name="T17" fmla="*/ 50 h 103"/>
                <a:gd name="T18" fmla="*/ 215 w 227"/>
                <a:gd name="T19" fmla="*/ 5 h 103"/>
                <a:gd name="T20" fmla="*/ 153 w 227"/>
                <a:gd name="T21" fmla="*/ 28 h 103"/>
                <a:gd name="T22" fmla="*/ 137 w 227"/>
                <a:gd name="T23" fmla="*/ 44 h 103"/>
                <a:gd name="T24" fmla="*/ 134 w 227"/>
                <a:gd name="T25" fmla="*/ 43 h 103"/>
                <a:gd name="T26" fmla="*/ 149 w 227"/>
                <a:gd name="T27" fmla="*/ 29 h 103"/>
                <a:gd name="T28" fmla="*/ 0 w 227"/>
                <a:gd name="T29" fmla="*/ 63 h 103"/>
                <a:gd name="T30" fmla="*/ 174 w 227"/>
                <a:gd name="T31" fmla="*/ 61 h 103"/>
                <a:gd name="T32" fmla="*/ 215 w 227"/>
                <a:gd name="T33" fmla="*/ 5 h 103"/>
                <a:gd name="T34" fmla="*/ 215 w 227"/>
                <a:gd name="T35" fmla="*/ 5 h 103"/>
                <a:gd name="T36" fmla="*/ 168 w 227"/>
                <a:gd name="T37" fmla="*/ 67 h 103"/>
                <a:gd name="T38" fmla="*/ 0 w 227"/>
                <a:gd name="T39" fmla="*/ 66 h 103"/>
                <a:gd name="T40" fmla="*/ 61 w 227"/>
                <a:gd name="T41" fmla="*/ 100 h 103"/>
                <a:gd name="T42" fmla="*/ 62 w 227"/>
                <a:gd name="T43" fmla="*/ 100 h 103"/>
                <a:gd name="T44" fmla="*/ 62 w 227"/>
                <a:gd name="T45" fmla="*/ 100 h 103"/>
                <a:gd name="T46" fmla="*/ 92 w 227"/>
                <a:gd name="T47" fmla="*/ 103 h 103"/>
                <a:gd name="T48" fmla="*/ 192 w 227"/>
                <a:gd name="T49" fmla="*/ 63 h 103"/>
                <a:gd name="T50" fmla="*/ 192 w 227"/>
                <a:gd name="T51" fmla="*/ 63 h 103"/>
                <a:gd name="T52" fmla="*/ 192 w 227"/>
                <a:gd name="T53" fmla="*/ 63 h 103"/>
                <a:gd name="T54" fmla="*/ 193 w 227"/>
                <a:gd name="T55" fmla="*/ 63 h 103"/>
                <a:gd name="T56" fmla="*/ 193 w 227"/>
                <a:gd name="T57" fmla="*/ 62 h 103"/>
                <a:gd name="T58" fmla="*/ 193 w 227"/>
                <a:gd name="T59" fmla="*/ 62 h 103"/>
                <a:gd name="T60" fmla="*/ 193 w 227"/>
                <a:gd name="T61" fmla="*/ 62 h 103"/>
                <a:gd name="T62" fmla="*/ 227 w 227"/>
                <a:gd name="T63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7" h="103">
                  <a:moveTo>
                    <a:pt x="79" y="61"/>
                  </a:moveTo>
                  <a:cubicBezTo>
                    <a:pt x="73" y="61"/>
                    <a:pt x="66" y="60"/>
                    <a:pt x="59" y="59"/>
                  </a:cubicBezTo>
                  <a:cubicBezTo>
                    <a:pt x="58" y="59"/>
                    <a:pt x="57" y="58"/>
                    <a:pt x="57" y="57"/>
                  </a:cubicBezTo>
                  <a:cubicBezTo>
                    <a:pt x="58" y="56"/>
                    <a:pt x="58" y="55"/>
                    <a:pt x="59" y="55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66" y="56"/>
                    <a:pt x="73" y="57"/>
                    <a:pt x="79" y="57"/>
                  </a:cubicBezTo>
                  <a:cubicBezTo>
                    <a:pt x="80" y="57"/>
                    <a:pt x="81" y="58"/>
                    <a:pt x="81" y="59"/>
                  </a:cubicBezTo>
                  <a:cubicBezTo>
                    <a:pt x="81" y="60"/>
                    <a:pt x="80" y="61"/>
                    <a:pt x="79" y="61"/>
                  </a:cubicBezTo>
                  <a:cubicBezTo>
                    <a:pt x="79" y="61"/>
                    <a:pt x="79" y="61"/>
                    <a:pt x="79" y="61"/>
                  </a:cubicBezTo>
                  <a:moveTo>
                    <a:pt x="117" y="50"/>
                  </a:moveTo>
                  <a:cubicBezTo>
                    <a:pt x="118" y="49"/>
                    <a:pt x="118" y="49"/>
                    <a:pt x="118" y="49"/>
                  </a:cubicBezTo>
                  <a:cubicBezTo>
                    <a:pt x="119" y="49"/>
                    <a:pt x="120" y="50"/>
                    <a:pt x="120" y="51"/>
                  </a:cubicBezTo>
                  <a:cubicBezTo>
                    <a:pt x="121" y="52"/>
                    <a:pt x="120" y="53"/>
                    <a:pt x="119" y="53"/>
                  </a:cubicBezTo>
                  <a:cubicBezTo>
                    <a:pt x="113" y="56"/>
                    <a:pt x="106" y="58"/>
                    <a:pt x="100" y="59"/>
                  </a:cubicBezTo>
                  <a:cubicBezTo>
                    <a:pt x="99" y="59"/>
                    <a:pt x="99" y="59"/>
                    <a:pt x="99" y="59"/>
                  </a:cubicBezTo>
                  <a:cubicBezTo>
                    <a:pt x="98" y="59"/>
                    <a:pt x="97" y="59"/>
                    <a:pt x="97" y="58"/>
                  </a:cubicBezTo>
                  <a:cubicBezTo>
                    <a:pt x="97" y="57"/>
                    <a:pt x="98" y="55"/>
                    <a:pt x="99" y="55"/>
                  </a:cubicBezTo>
                  <a:cubicBezTo>
                    <a:pt x="105" y="54"/>
                    <a:pt x="111" y="52"/>
                    <a:pt x="117" y="50"/>
                  </a:cubicBezTo>
                  <a:cubicBezTo>
                    <a:pt x="117" y="50"/>
                    <a:pt x="117" y="50"/>
                    <a:pt x="117" y="50"/>
                  </a:cubicBezTo>
                  <a:moveTo>
                    <a:pt x="215" y="5"/>
                  </a:moveTo>
                  <a:cubicBezTo>
                    <a:pt x="194" y="13"/>
                    <a:pt x="173" y="21"/>
                    <a:pt x="153" y="28"/>
                  </a:cubicBezTo>
                  <a:cubicBezTo>
                    <a:pt x="153" y="28"/>
                    <a:pt x="153" y="28"/>
                    <a:pt x="153" y="28"/>
                  </a:cubicBezTo>
                  <a:cubicBezTo>
                    <a:pt x="154" y="29"/>
                    <a:pt x="154" y="30"/>
                    <a:pt x="153" y="31"/>
                  </a:cubicBezTo>
                  <a:cubicBezTo>
                    <a:pt x="148" y="36"/>
                    <a:pt x="143" y="40"/>
                    <a:pt x="137" y="44"/>
                  </a:cubicBezTo>
                  <a:cubicBezTo>
                    <a:pt x="137" y="44"/>
                    <a:pt x="136" y="44"/>
                    <a:pt x="136" y="44"/>
                  </a:cubicBezTo>
                  <a:cubicBezTo>
                    <a:pt x="135" y="44"/>
                    <a:pt x="135" y="44"/>
                    <a:pt x="134" y="43"/>
                  </a:cubicBezTo>
                  <a:cubicBezTo>
                    <a:pt x="134" y="42"/>
                    <a:pt x="134" y="41"/>
                    <a:pt x="135" y="40"/>
                  </a:cubicBezTo>
                  <a:cubicBezTo>
                    <a:pt x="140" y="37"/>
                    <a:pt x="145" y="33"/>
                    <a:pt x="149" y="29"/>
                  </a:cubicBezTo>
                  <a:cubicBezTo>
                    <a:pt x="145" y="30"/>
                    <a:pt x="140" y="32"/>
                    <a:pt x="136" y="33"/>
                  </a:cubicBezTo>
                  <a:cubicBezTo>
                    <a:pt x="90" y="47"/>
                    <a:pt x="45" y="56"/>
                    <a:pt x="0" y="63"/>
                  </a:cubicBezTo>
                  <a:cubicBezTo>
                    <a:pt x="23" y="83"/>
                    <a:pt x="53" y="93"/>
                    <a:pt x="84" y="93"/>
                  </a:cubicBezTo>
                  <a:cubicBezTo>
                    <a:pt x="116" y="93"/>
                    <a:pt x="149" y="82"/>
                    <a:pt x="174" y="61"/>
                  </a:cubicBezTo>
                  <a:cubicBezTo>
                    <a:pt x="188" y="50"/>
                    <a:pt x="201" y="34"/>
                    <a:pt x="210" y="17"/>
                  </a:cubicBezTo>
                  <a:cubicBezTo>
                    <a:pt x="212" y="13"/>
                    <a:pt x="213" y="9"/>
                    <a:pt x="215" y="5"/>
                  </a:cubicBezTo>
                  <a:moveTo>
                    <a:pt x="227" y="0"/>
                  </a:moveTo>
                  <a:cubicBezTo>
                    <a:pt x="223" y="2"/>
                    <a:pt x="219" y="3"/>
                    <a:pt x="215" y="5"/>
                  </a:cubicBezTo>
                  <a:cubicBezTo>
                    <a:pt x="213" y="9"/>
                    <a:pt x="212" y="13"/>
                    <a:pt x="210" y="17"/>
                  </a:cubicBezTo>
                  <a:cubicBezTo>
                    <a:pt x="200" y="37"/>
                    <a:pt x="186" y="54"/>
                    <a:pt x="168" y="67"/>
                  </a:cubicBezTo>
                  <a:cubicBezTo>
                    <a:pt x="142" y="85"/>
                    <a:pt x="111" y="94"/>
                    <a:pt x="81" y="94"/>
                  </a:cubicBezTo>
                  <a:cubicBezTo>
                    <a:pt x="51" y="94"/>
                    <a:pt x="22" y="85"/>
                    <a:pt x="0" y="66"/>
                  </a:cubicBezTo>
                  <a:cubicBezTo>
                    <a:pt x="14" y="82"/>
                    <a:pt x="34" y="94"/>
                    <a:pt x="61" y="100"/>
                  </a:cubicBezTo>
                  <a:cubicBezTo>
                    <a:pt x="61" y="100"/>
                    <a:pt x="61" y="100"/>
                    <a:pt x="61" y="100"/>
                  </a:cubicBezTo>
                  <a:cubicBezTo>
                    <a:pt x="61" y="100"/>
                    <a:pt x="61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72" y="102"/>
                    <a:pt x="82" y="103"/>
                    <a:pt x="92" y="103"/>
                  </a:cubicBezTo>
                  <a:cubicBezTo>
                    <a:pt x="130" y="103"/>
                    <a:pt x="165" y="88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3" y="63"/>
                    <a:pt x="193" y="63"/>
                  </a:cubicBezTo>
                  <a:cubicBezTo>
                    <a:pt x="193" y="63"/>
                    <a:pt x="193" y="63"/>
                    <a:pt x="193" y="63"/>
                  </a:cubicBezTo>
                  <a:cubicBezTo>
                    <a:pt x="193" y="63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209" y="46"/>
                    <a:pt x="223" y="23"/>
                    <a:pt x="227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6" name="Freeform 355"/>
            <p:cNvSpPr/>
            <p:nvPr/>
          </p:nvSpPr>
          <p:spPr bwMode="auto">
            <a:xfrm>
              <a:off x="1912093" y="3035874"/>
              <a:ext cx="528032" cy="754146"/>
            </a:xfrm>
            <a:custGeom>
              <a:avLst/>
              <a:gdLst>
                <a:gd name="T0" fmla="*/ 44 w 278"/>
                <a:gd name="T1" fmla="*/ 73 h 396"/>
                <a:gd name="T2" fmla="*/ 177 w 278"/>
                <a:gd name="T3" fmla="*/ 17 h 396"/>
                <a:gd name="T4" fmla="*/ 270 w 278"/>
                <a:gd name="T5" fmla="*/ 119 h 396"/>
                <a:gd name="T6" fmla="*/ 237 w 278"/>
                <a:gd name="T7" fmla="*/ 172 h 396"/>
                <a:gd name="T8" fmla="*/ 235 w 278"/>
                <a:gd name="T9" fmla="*/ 196 h 396"/>
                <a:gd name="T10" fmla="*/ 252 w 278"/>
                <a:gd name="T11" fmla="*/ 213 h 396"/>
                <a:gd name="T12" fmla="*/ 267 w 278"/>
                <a:gd name="T13" fmla="*/ 242 h 396"/>
                <a:gd name="T14" fmla="*/ 224 w 278"/>
                <a:gd name="T15" fmla="*/ 341 h 396"/>
                <a:gd name="T16" fmla="*/ 22 w 278"/>
                <a:gd name="T17" fmla="*/ 302 h 396"/>
                <a:gd name="T18" fmla="*/ 12 w 278"/>
                <a:gd name="T19" fmla="*/ 203 h 396"/>
                <a:gd name="T20" fmla="*/ 44 w 278"/>
                <a:gd name="T21" fmla="*/ 73 h 396"/>
                <a:gd name="T22" fmla="*/ 43 w 278"/>
                <a:gd name="T23" fmla="*/ 73 h 396"/>
                <a:gd name="T24" fmla="*/ 16 w 278"/>
                <a:gd name="T25" fmla="*/ 288 h 396"/>
                <a:gd name="T26" fmla="*/ 218 w 278"/>
                <a:gd name="T27" fmla="*/ 347 h 396"/>
                <a:gd name="T28" fmla="*/ 267 w 278"/>
                <a:gd name="T29" fmla="*/ 277 h 396"/>
                <a:gd name="T30" fmla="*/ 260 w 278"/>
                <a:gd name="T31" fmla="*/ 220 h 396"/>
                <a:gd name="T32" fmla="*/ 239 w 278"/>
                <a:gd name="T33" fmla="*/ 197 h 396"/>
                <a:gd name="T34" fmla="*/ 257 w 278"/>
                <a:gd name="T35" fmla="*/ 150 h 396"/>
                <a:gd name="T36" fmla="*/ 258 w 278"/>
                <a:gd name="T37" fmla="*/ 69 h 396"/>
                <a:gd name="T38" fmla="*/ 124 w 278"/>
                <a:gd name="T39" fmla="*/ 9 h 396"/>
                <a:gd name="T40" fmla="*/ 43 w 278"/>
                <a:gd name="T41" fmla="*/ 73 h 396"/>
                <a:gd name="T42" fmla="*/ 44 w 278"/>
                <a:gd name="T43" fmla="*/ 73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8" h="396">
                  <a:moveTo>
                    <a:pt x="44" y="73"/>
                  </a:moveTo>
                  <a:cubicBezTo>
                    <a:pt x="72" y="20"/>
                    <a:pt x="120" y="0"/>
                    <a:pt x="177" y="17"/>
                  </a:cubicBezTo>
                  <a:cubicBezTo>
                    <a:pt x="221" y="31"/>
                    <a:pt x="274" y="68"/>
                    <a:pt x="270" y="119"/>
                  </a:cubicBezTo>
                  <a:cubicBezTo>
                    <a:pt x="269" y="144"/>
                    <a:pt x="248" y="154"/>
                    <a:pt x="237" y="172"/>
                  </a:cubicBezTo>
                  <a:cubicBezTo>
                    <a:pt x="232" y="180"/>
                    <a:pt x="231" y="188"/>
                    <a:pt x="235" y="196"/>
                  </a:cubicBezTo>
                  <a:cubicBezTo>
                    <a:pt x="239" y="202"/>
                    <a:pt x="247" y="208"/>
                    <a:pt x="252" y="213"/>
                  </a:cubicBezTo>
                  <a:cubicBezTo>
                    <a:pt x="260" y="221"/>
                    <a:pt x="265" y="231"/>
                    <a:pt x="267" y="242"/>
                  </a:cubicBezTo>
                  <a:cubicBezTo>
                    <a:pt x="277" y="279"/>
                    <a:pt x="251" y="319"/>
                    <a:pt x="224" y="341"/>
                  </a:cubicBezTo>
                  <a:cubicBezTo>
                    <a:pt x="161" y="393"/>
                    <a:pt x="53" y="382"/>
                    <a:pt x="22" y="302"/>
                  </a:cubicBezTo>
                  <a:cubicBezTo>
                    <a:pt x="10" y="271"/>
                    <a:pt x="10" y="236"/>
                    <a:pt x="12" y="203"/>
                  </a:cubicBezTo>
                  <a:cubicBezTo>
                    <a:pt x="15" y="158"/>
                    <a:pt x="24" y="113"/>
                    <a:pt x="44" y="73"/>
                  </a:cubicBezTo>
                  <a:cubicBezTo>
                    <a:pt x="45" y="71"/>
                    <a:pt x="43" y="73"/>
                    <a:pt x="43" y="73"/>
                  </a:cubicBezTo>
                  <a:cubicBezTo>
                    <a:pt x="12" y="135"/>
                    <a:pt x="0" y="220"/>
                    <a:pt x="16" y="288"/>
                  </a:cubicBezTo>
                  <a:cubicBezTo>
                    <a:pt x="37" y="380"/>
                    <a:pt x="147" y="396"/>
                    <a:pt x="218" y="347"/>
                  </a:cubicBezTo>
                  <a:cubicBezTo>
                    <a:pt x="242" y="330"/>
                    <a:pt x="259" y="305"/>
                    <a:pt x="267" y="277"/>
                  </a:cubicBezTo>
                  <a:cubicBezTo>
                    <a:pt x="273" y="258"/>
                    <a:pt x="270" y="237"/>
                    <a:pt x="260" y="220"/>
                  </a:cubicBezTo>
                  <a:cubicBezTo>
                    <a:pt x="255" y="211"/>
                    <a:pt x="246" y="204"/>
                    <a:pt x="239" y="197"/>
                  </a:cubicBezTo>
                  <a:cubicBezTo>
                    <a:pt x="223" y="181"/>
                    <a:pt x="246" y="162"/>
                    <a:pt x="257" y="150"/>
                  </a:cubicBezTo>
                  <a:cubicBezTo>
                    <a:pt x="278" y="128"/>
                    <a:pt x="275" y="92"/>
                    <a:pt x="258" y="69"/>
                  </a:cubicBezTo>
                  <a:cubicBezTo>
                    <a:pt x="229" y="30"/>
                    <a:pt x="172" y="4"/>
                    <a:pt x="124" y="9"/>
                  </a:cubicBezTo>
                  <a:cubicBezTo>
                    <a:pt x="87" y="13"/>
                    <a:pt x="60" y="42"/>
                    <a:pt x="43" y="73"/>
                  </a:cubicBezTo>
                  <a:cubicBezTo>
                    <a:pt x="42" y="75"/>
                    <a:pt x="43" y="73"/>
                    <a:pt x="44" y="73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7" name="Freeform 356"/>
            <p:cNvSpPr>
              <a:spLocks noEditPoints="1"/>
            </p:cNvSpPr>
            <p:nvPr/>
          </p:nvSpPr>
          <p:spPr bwMode="auto">
            <a:xfrm>
              <a:off x="1981863" y="3115258"/>
              <a:ext cx="374220" cy="508056"/>
            </a:xfrm>
            <a:custGeom>
              <a:avLst/>
              <a:gdLst>
                <a:gd name="T0" fmla="*/ 162 w 197"/>
                <a:gd name="T1" fmla="*/ 267 h 267"/>
                <a:gd name="T2" fmla="*/ 13 w 197"/>
                <a:gd name="T3" fmla="*/ 245 h 267"/>
                <a:gd name="T4" fmla="*/ 21 w 197"/>
                <a:gd name="T5" fmla="*/ 266 h 267"/>
                <a:gd name="T6" fmla="*/ 24 w 197"/>
                <a:gd name="T7" fmla="*/ 263 h 267"/>
                <a:gd name="T8" fmla="*/ 13 w 197"/>
                <a:gd name="T9" fmla="*/ 245 h 267"/>
                <a:gd name="T10" fmla="*/ 176 w 197"/>
                <a:gd name="T11" fmla="*/ 251 h 267"/>
                <a:gd name="T12" fmla="*/ 179 w 197"/>
                <a:gd name="T13" fmla="*/ 253 h 267"/>
                <a:gd name="T14" fmla="*/ 187 w 197"/>
                <a:gd name="T15" fmla="*/ 233 h 267"/>
                <a:gd name="T16" fmla="*/ 1 w 197"/>
                <a:gd name="T17" fmla="*/ 209 h 267"/>
                <a:gd name="T18" fmla="*/ 7 w 197"/>
                <a:gd name="T19" fmla="*/ 230 h 267"/>
                <a:gd name="T20" fmla="*/ 3 w 197"/>
                <a:gd name="T21" fmla="*/ 206 h 267"/>
                <a:gd name="T22" fmla="*/ 192 w 197"/>
                <a:gd name="T23" fmla="*/ 196 h 267"/>
                <a:gd name="T24" fmla="*/ 191 w 197"/>
                <a:gd name="T25" fmla="*/ 215 h 267"/>
                <a:gd name="T26" fmla="*/ 195 w 197"/>
                <a:gd name="T27" fmla="*/ 216 h 267"/>
                <a:gd name="T28" fmla="*/ 194 w 197"/>
                <a:gd name="T29" fmla="*/ 194 h 267"/>
                <a:gd name="T30" fmla="*/ 0 w 197"/>
                <a:gd name="T31" fmla="*/ 183 h 267"/>
                <a:gd name="T32" fmla="*/ 2 w 197"/>
                <a:gd name="T33" fmla="*/ 191 h 267"/>
                <a:gd name="T34" fmla="*/ 4 w 197"/>
                <a:gd name="T35" fmla="*/ 183 h 267"/>
                <a:gd name="T36" fmla="*/ 2 w 197"/>
                <a:gd name="T37" fmla="*/ 167 h 267"/>
                <a:gd name="T38" fmla="*/ 175 w 197"/>
                <a:gd name="T39" fmla="*/ 162 h 267"/>
                <a:gd name="T40" fmla="*/ 189 w 197"/>
                <a:gd name="T41" fmla="*/ 179 h 267"/>
                <a:gd name="T42" fmla="*/ 186 w 197"/>
                <a:gd name="T43" fmla="*/ 168 h 267"/>
                <a:gd name="T44" fmla="*/ 6 w 197"/>
                <a:gd name="T45" fmla="*/ 127 h 267"/>
                <a:gd name="T46" fmla="*/ 4 w 197"/>
                <a:gd name="T47" fmla="*/ 151 h 267"/>
                <a:gd name="T48" fmla="*/ 8 w 197"/>
                <a:gd name="T49" fmla="*/ 129 h 267"/>
                <a:gd name="T50" fmla="*/ 175 w 197"/>
                <a:gd name="T51" fmla="*/ 124 h 267"/>
                <a:gd name="T52" fmla="*/ 166 w 197"/>
                <a:gd name="T53" fmla="*/ 137 h 267"/>
                <a:gd name="T54" fmla="*/ 167 w 197"/>
                <a:gd name="T55" fmla="*/ 146 h 267"/>
                <a:gd name="T56" fmla="*/ 177 w 197"/>
                <a:gd name="T57" fmla="*/ 128 h 267"/>
                <a:gd name="T58" fmla="*/ 195 w 197"/>
                <a:gd name="T59" fmla="*/ 90 h 267"/>
                <a:gd name="T60" fmla="*/ 187 w 197"/>
                <a:gd name="T61" fmla="*/ 110 h 267"/>
                <a:gd name="T62" fmla="*/ 190 w 197"/>
                <a:gd name="T63" fmla="*/ 112 h 267"/>
                <a:gd name="T64" fmla="*/ 195 w 197"/>
                <a:gd name="T65" fmla="*/ 91 h 267"/>
                <a:gd name="T66" fmla="*/ 12 w 197"/>
                <a:gd name="T67" fmla="*/ 89 h 267"/>
                <a:gd name="T68" fmla="*/ 9 w 197"/>
                <a:gd name="T69" fmla="*/ 111 h 267"/>
                <a:gd name="T70" fmla="*/ 14 w 197"/>
                <a:gd name="T71" fmla="*/ 88 h 267"/>
                <a:gd name="T72" fmla="*/ 186 w 197"/>
                <a:gd name="T73" fmla="*/ 53 h 267"/>
                <a:gd name="T74" fmla="*/ 193 w 197"/>
                <a:gd name="T75" fmla="*/ 73 h 267"/>
                <a:gd name="T76" fmla="*/ 197 w 197"/>
                <a:gd name="T77" fmla="*/ 72 h 267"/>
                <a:gd name="T78" fmla="*/ 187 w 197"/>
                <a:gd name="T79" fmla="*/ 52 h 267"/>
                <a:gd name="T80" fmla="*/ 25 w 197"/>
                <a:gd name="T81" fmla="*/ 53 h 267"/>
                <a:gd name="T82" fmla="*/ 20 w 197"/>
                <a:gd name="T83" fmla="*/ 72 h 267"/>
                <a:gd name="T84" fmla="*/ 38 w 197"/>
                <a:gd name="T85" fmla="*/ 38 h 267"/>
                <a:gd name="T86" fmla="*/ 159 w 197"/>
                <a:gd name="T87" fmla="*/ 24 h 267"/>
                <a:gd name="T88" fmla="*/ 173 w 197"/>
                <a:gd name="T89" fmla="*/ 40 h 267"/>
                <a:gd name="T90" fmla="*/ 176 w 197"/>
                <a:gd name="T91" fmla="*/ 37 h 267"/>
                <a:gd name="T92" fmla="*/ 66 w 197"/>
                <a:gd name="T93" fmla="*/ 8 h 267"/>
                <a:gd name="T94" fmla="*/ 48 w 197"/>
                <a:gd name="T95" fmla="*/ 23 h 267"/>
                <a:gd name="T96" fmla="*/ 66 w 197"/>
                <a:gd name="T97" fmla="*/ 11 h 267"/>
                <a:gd name="T98" fmla="*/ 124 w 197"/>
                <a:gd name="T99" fmla="*/ 5 h 267"/>
                <a:gd name="T100" fmla="*/ 141 w 197"/>
                <a:gd name="T101" fmla="*/ 17 h 267"/>
                <a:gd name="T102" fmla="*/ 143 w 197"/>
                <a:gd name="T103" fmla="*/ 13 h 267"/>
                <a:gd name="T104" fmla="*/ 95 w 197"/>
                <a:gd name="T105" fmla="*/ 0 h 267"/>
                <a:gd name="T106" fmla="*/ 84 w 197"/>
                <a:gd name="T107" fmla="*/ 5 h 267"/>
                <a:gd name="T108" fmla="*/ 99 w 197"/>
                <a:gd name="T109" fmla="*/ 4 h 267"/>
                <a:gd name="T110" fmla="*/ 106 w 197"/>
                <a:gd name="T111" fmla="*/ 3 h 267"/>
                <a:gd name="T112" fmla="*/ 96 w 197"/>
                <a:gd name="T113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97" h="267">
                  <a:moveTo>
                    <a:pt x="164" y="265"/>
                  </a:moveTo>
                  <a:cubicBezTo>
                    <a:pt x="164" y="265"/>
                    <a:pt x="163" y="266"/>
                    <a:pt x="163" y="266"/>
                  </a:cubicBezTo>
                  <a:cubicBezTo>
                    <a:pt x="163" y="266"/>
                    <a:pt x="162" y="267"/>
                    <a:pt x="162" y="267"/>
                  </a:cubicBezTo>
                  <a:cubicBezTo>
                    <a:pt x="163" y="267"/>
                    <a:pt x="164" y="266"/>
                    <a:pt x="166" y="266"/>
                  </a:cubicBezTo>
                  <a:cubicBezTo>
                    <a:pt x="165" y="266"/>
                    <a:pt x="165" y="265"/>
                    <a:pt x="164" y="265"/>
                  </a:cubicBezTo>
                  <a:moveTo>
                    <a:pt x="13" y="245"/>
                  </a:moveTo>
                  <a:cubicBezTo>
                    <a:pt x="13" y="245"/>
                    <a:pt x="12" y="245"/>
                    <a:pt x="12" y="245"/>
                  </a:cubicBezTo>
                  <a:cubicBezTo>
                    <a:pt x="11" y="246"/>
                    <a:pt x="11" y="247"/>
                    <a:pt x="11" y="248"/>
                  </a:cubicBezTo>
                  <a:cubicBezTo>
                    <a:pt x="14" y="254"/>
                    <a:pt x="17" y="260"/>
                    <a:pt x="21" y="266"/>
                  </a:cubicBezTo>
                  <a:cubicBezTo>
                    <a:pt x="21" y="266"/>
                    <a:pt x="22" y="267"/>
                    <a:pt x="23" y="267"/>
                  </a:cubicBezTo>
                  <a:cubicBezTo>
                    <a:pt x="23" y="267"/>
                    <a:pt x="23" y="266"/>
                    <a:pt x="24" y="266"/>
                  </a:cubicBezTo>
                  <a:cubicBezTo>
                    <a:pt x="25" y="266"/>
                    <a:pt x="25" y="264"/>
                    <a:pt x="24" y="263"/>
                  </a:cubicBezTo>
                  <a:cubicBezTo>
                    <a:pt x="24" y="263"/>
                    <a:pt x="24" y="263"/>
                    <a:pt x="24" y="263"/>
                  </a:cubicBezTo>
                  <a:cubicBezTo>
                    <a:pt x="20" y="258"/>
                    <a:pt x="17" y="252"/>
                    <a:pt x="15" y="246"/>
                  </a:cubicBezTo>
                  <a:cubicBezTo>
                    <a:pt x="14" y="246"/>
                    <a:pt x="14" y="245"/>
                    <a:pt x="13" y="245"/>
                  </a:cubicBezTo>
                  <a:moveTo>
                    <a:pt x="187" y="233"/>
                  </a:moveTo>
                  <a:cubicBezTo>
                    <a:pt x="186" y="233"/>
                    <a:pt x="185" y="233"/>
                    <a:pt x="185" y="234"/>
                  </a:cubicBezTo>
                  <a:cubicBezTo>
                    <a:pt x="182" y="240"/>
                    <a:pt x="179" y="246"/>
                    <a:pt x="176" y="251"/>
                  </a:cubicBezTo>
                  <a:cubicBezTo>
                    <a:pt x="175" y="252"/>
                    <a:pt x="175" y="253"/>
                    <a:pt x="176" y="254"/>
                  </a:cubicBezTo>
                  <a:cubicBezTo>
                    <a:pt x="177" y="254"/>
                    <a:pt x="177" y="254"/>
                    <a:pt x="177" y="254"/>
                  </a:cubicBezTo>
                  <a:cubicBezTo>
                    <a:pt x="178" y="254"/>
                    <a:pt x="179" y="254"/>
                    <a:pt x="179" y="253"/>
                  </a:cubicBezTo>
                  <a:cubicBezTo>
                    <a:pt x="183" y="248"/>
                    <a:pt x="186" y="242"/>
                    <a:pt x="189" y="235"/>
                  </a:cubicBezTo>
                  <a:cubicBezTo>
                    <a:pt x="189" y="234"/>
                    <a:pt x="189" y="233"/>
                    <a:pt x="188" y="233"/>
                  </a:cubicBezTo>
                  <a:cubicBezTo>
                    <a:pt x="187" y="233"/>
                    <a:pt x="187" y="233"/>
                    <a:pt x="187" y="233"/>
                  </a:cubicBezTo>
                  <a:moveTo>
                    <a:pt x="3" y="206"/>
                  </a:moveTo>
                  <a:cubicBezTo>
                    <a:pt x="3" y="206"/>
                    <a:pt x="3" y="206"/>
                    <a:pt x="3" y="206"/>
                  </a:cubicBezTo>
                  <a:cubicBezTo>
                    <a:pt x="2" y="207"/>
                    <a:pt x="1" y="208"/>
                    <a:pt x="1" y="209"/>
                  </a:cubicBezTo>
                  <a:cubicBezTo>
                    <a:pt x="2" y="215"/>
                    <a:pt x="3" y="222"/>
                    <a:pt x="5" y="229"/>
                  </a:cubicBezTo>
                  <a:cubicBezTo>
                    <a:pt x="5" y="230"/>
                    <a:pt x="6" y="230"/>
                    <a:pt x="7" y="230"/>
                  </a:cubicBezTo>
                  <a:cubicBezTo>
                    <a:pt x="7" y="230"/>
                    <a:pt x="7" y="230"/>
                    <a:pt x="7" y="230"/>
                  </a:cubicBezTo>
                  <a:cubicBezTo>
                    <a:pt x="8" y="230"/>
                    <a:pt x="9" y="229"/>
                    <a:pt x="9" y="228"/>
                  </a:cubicBezTo>
                  <a:cubicBezTo>
                    <a:pt x="7" y="221"/>
                    <a:pt x="6" y="215"/>
                    <a:pt x="5" y="208"/>
                  </a:cubicBezTo>
                  <a:cubicBezTo>
                    <a:pt x="5" y="207"/>
                    <a:pt x="4" y="206"/>
                    <a:pt x="3" y="206"/>
                  </a:cubicBezTo>
                  <a:moveTo>
                    <a:pt x="194" y="194"/>
                  </a:moveTo>
                  <a:cubicBezTo>
                    <a:pt x="194" y="194"/>
                    <a:pt x="194" y="194"/>
                    <a:pt x="194" y="194"/>
                  </a:cubicBezTo>
                  <a:cubicBezTo>
                    <a:pt x="193" y="194"/>
                    <a:pt x="192" y="195"/>
                    <a:pt x="192" y="196"/>
                  </a:cubicBezTo>
                  <a:cubicBezTo>
                    <a:pt x="192" y="196"/>
                    <a:pt x="192" y="196"/>
                    <a:pt x="192" y="196"/>
                  </a:cubicBezTo>
                  <a:cubicBezTo>
                    <a:pt x="192" y="198"/>
                    <a:pt x="192" y="200"/>
                    <a:pt x="192" y="201"/>
                  </a:cubicBezTo>
                  <a:cubicBezTo>
                    <a:pt x="192" y="206"/>
                    <a:pt x="192" y="211"/>
                    <a:pt x="191" y="215"/>
                  </a:cubicBezTo>
                  <a:cubicBezTo>
                    <a:pt x="191" y="216"/>
                    <a:pt x="191" y="217"/>
                    <a:pt x="192" y="218"/>
                  </a:cubicBezTo>
                  <a:cubicBezTo>
                    <a:pt x="193" y="218"/>
                    <a:pt x="193" y="218"/>
                    <a:pt x="193" y="218"/>
                  </a:cubicBezTo>
                  <a:cubicBezTo>
                    <a:pt x="194" y="218"/>
                    <a:pt x="195" y="217"/>
                    <a:pt x="195" y="216"/>
                  </a:cubicBezTo>
                  <a:cubicBezTo>
                    <a:pt x="196" y="211"/>
                    <a:pt x="196" y="206"/>
                    <a:pt x="196" y="201"/>
                  </a:cubicBezTo>
                  <a:cubicBezTo>
                    <a:pt x="196" y="200"/>
                    <a:pt x="196" y="198"/>
                    <a:pt x="196" y="196"/>
                  </a:cubicBezTo>
                  <a:cubicBezTo>
                    <a:pt x="196" y="195"/>
                    <a:pt x="195" y="194"/>
                    <a:pt x="194" y="194"/>
                  </a:cubicBezTo>
                  <a:moveTo>
                    <a:pt x="2" y="167"/>
                  </a:moveTo>
                  <a:cubicBezTo>
                    <a:pt x="1" y="167"/>
                    <a:pt x="0" y="167"/>
                    <a:pt x="0" y="168"/>
                  </a:cubicBezTo>
                  <a:cubicBezTo>
                    <a:pt x="0" y="173"/>
                    <a:pt x="0" y="178"/>
                    <a:pt x="0" y="183"/>
                  </a:cubicBezTo>
                  <a:cubicBezTo>
                    <a:pt x="0" y="185"/>
                    <a:pt x="0" y="187"/>
                    <a:pt x="0" y="189"/>
                  </a:cubicBezTo>
                  <a:cubicBezTo>
                    <a:pt x="0" y="190"/>
                    <a:pt x="1" y="191"/>
                    <a:pt x="2" y="191"/>
                  </a:cubicBezTo>
                  <a:cubicBezTo>
                    <a:pt x="2" y="191"/>
                    <a:pt x="2" y="191"/>
                    <a:pt x="2" y="191"/>
                  </a:cubicBezTo>
                  <a:cubicBezTo>
                    <a:pt x="3" y="190"/>
                    <a:pt x="4" y="190"/>
                    <a:pt x="4" y="188"/>
                  </a:cubicBezTo>
                  <a:cubicBezTo>
                    <a:pt x="4" y="188"/>
                    <a:pt x="4" y="188"/>
                    <a:pt x="4" y="188"/>
                  </a:cubicBezTo>
                  <a:cubicBezTo>
                    <a:pt x="4" y="187"/>
                    <a:pt x="4" y="185"/>
                    <a:pt x="4" y="183"/>
                  </a:cubicBezTo>
                  <a:cubicBezTo>
                    <a:pt x="4" y="178"/>
                    <a:pt x="4" y="173"/>
                    <a:pt x="4" y="169"/>
                  </a:cubicBezTo>
                  <a:cubicBezTo>
                    <a:pt x="4" y="167"/>
                    <a:pt x="3" y="167"/>
                    <a:pt x="2" y="167"/>
                  </a:cubicBezTo>
                  <a:cubicBezTo>
                    <a:pt x="2" y="167"/>
                    <a:pt x="2" y="167"/>
                    <a:pt x="2" y="167"/>
                  </a:cubicBezTo>
                  <a:moveTo>
                    <a:pt x="177" y="159"/>
                  </a:moveTo>
                  <a:cubicBezTo>
                    <a:pt x="176" y="159"/>
                    <a:pt x="176" y="159"/>
                    <a:pt x="175" y="159"/>
                  </a:cubicBezTo>
                  <a:cubicBezTo>
                    <a:pt x="175" y="160"/>
                    <a:pt x="175" y="161"/>
                    <a:pt x="175" y="162"/>
                  </a:cubicBezTo>
                  <a:cubicBezTo>
                    <a:pt x="178" y="165"/>
                    <a:pt x="181" y="167"/>
                    <a:pt x="183" y="171"/>
                  </a:cubicBezTo>
                  <a:cubicBezTo>
                    <a:pt x="185" y="173"/>
                    <a:pt x="186" y="175"/>
                    <a:pt x="187" y="177"/>
                  </a:cubicBezTo>
                  <a:cubicBezTo>
                    <a:pt x="187" y="178"/>
                    <a:pt x="188" y="179"/>
                    <a:pt x="189" y="179"/>
                  </a:cubicBezTo>
                  <a:cubicBezTo>
                    <a:pt x="190" y="178"/>
                    <a:pt x="190" y="178"/>
                    <a:pt x="190" y="178"/>
                  </a:cubicBezTo>
                  <a:cubicBezTo>
                    <a:pt x="191" y="178"/>
                    <a:pt x="191" y="177"/>
                    <a:pt x="191" y="176"/>
                  </a:cubicBezTo>
                  <a:cubicBezTo>
                    <a:pt x="189" y="173"/>
                    <a:pt x="188" y="171"/>
                    <a:pt x="186" y="168"/>
                  </a:cubicBezTo>
                  <a:cubicBezTo>
                    <a:pt x="184" y="165"/>
                    <a:pt x="181" y="162"/>
                    <a:pt x="178" y="159"/>
                  </a:cubicBezTo>
                  <a:cubicBezTo>
                    <a:pt x="178" y="159"/>
                    <a:pt x="177" y="159"/>
                    <a:pt x="177" y="159"/>
                  </a:cubicBezTo>
                  <a:moveTo>
                    <a:pt x="6" y="127"/>
                  </a:moveTo>
                  <a:cubicBezTo>
                    <a:pt x="5" y="127"/>
                    <a:pt x="4" y="127"/>
                    <a:pt x="4" y="128"/>
                  </a:cubicBezTo>
                  <a:cubicBezTo>
                    <a:pt x="3" y="135"/>
                    <a:pt x="2" y="141"/>
                    <a:pt x="2" y="148"/>
                  </a:cubicBezTo>
                  <a:cubicBezTo>
                    <a:pt x="2" y="149"/>
                    <a:pt x="2" y="150"/>
                    <a:pt x="4" y="151"/>
                  </a:cubicBezTo>
                  <a:cubicBezTo>
                    <a:pt x="4" y="151"/>
                    <a:pt x="4" y="151"/>
                    <a:pt x="4" y="151"/>
                  </a:cubicBezTo>
                  <a:cubicBezTo>
                    <a:pt x="5" y="151"/>
                    <a:pt x="6" y="150"/>
                    <a:pt x="6" y="149"/>
                  </a:cubicBezTo>
                  <a:cubicBezTo>
                    <a:pt x="6" y="142"/>
                    <a:pt x="7" y="135"/>
                    <a:pt x="8" y="129"/>
                  </a:cubicBezTo>
                  <a:cubicBezTo>
                    <a:pt x="8" y="128"/>
                    <a:pt x="7" y="127"/>
                    <a:pt x="6" y="127"/>
                  </a:cubicBezTo>
                  <a:cubicBezTo>
                    <a:pt x="6" y="127"/>
                    <a:pt x="6" y="127"/>
                    <a:pt x="6" y="127"/>
                  </a:cubicBezTo>
                  <a:moveTo>
                    <a:pt x="175" y="124"/>
                  </a:moveTo>
                  <a:cubicBezTo>
                    <a:pt x="175" y="124"/>
                    <a:pt x="174" y="125"/>
                    <a:pt x="174" y="125"/>
                  </a:cubicBezTo>
                  <a:cubicBezTo>
                    <a:pt x="174" y="125"/>
                    <a:pt x="174" y="125"/>
                    <a:pt x="174" y="125"/>
                  </a:cubicBezTo>
                  <a:cubicBezTo>
                    <a:pt x="171" y="129"/>
                    <a:pt x="168" y="133"/>
                    <a:pt x="166" y="137"/>
                  </a:cubicBezTo>
                  <a:cubicBezTo>
                    <a:pt x="165" y="140"/>
                    <a:pt x="165" y="142"/>
                    <a:pt x="165" y="144"/>
                  </a:cubicBezTo>
                  <a:cubicBezTo>
                    <a:pt x="165" y="145"/>
                    <a:pt x="166" y="146"/>
                    <a:pt x="167" y="146"/>
                  </a:cubicBezTo>
                  <a:cubicBezTo>
                    <a:pt x="167" y="146"/>
                    <a:pt x="167" y="146"/>
                    <a:pt x="167" y="146"/>
                  </a:cubicBezTo>
                  <a:cubicBezTo>
                    <a:pt x="168" y="146"/>
                    <a:pt x="169" y="145"/>
                    <a:pt x="169" y="144"/>
                  </a:cubicBezTo>
                  <a:cubicBezTo>
                    <a:pt x="169" y="142"/>
                    <a:pt x="169" y="141"/>
                    <a:pt x="170" y="138"/>
                  </a:cubicBezTo>
                  <a:cubicBezTo>
                    <a:pt x="171" y="135"/>
                    <a:pt x="174" y="131"/>
                    <a:pt x="177" y="128"/>
                  </a:cubicBezTo>
                  <a:cubicBezTo>
                    <a:pt x="178" y="127"/>
                    <a:pt x="178" y="126"/>
                    <a:pt x="177" y="125"/>
                  </a:cubicBezTo>
                  <a:cubicBezTo>
                    <a:pt x="176" y="125"/>
                    <a:pt x="176" y="124"/>
                    <a:pt x="175" y="124"/>
                  </a:cubicBezTo>
                  <a:moveTo>
                    <a:pt x="195" y="90"/>
                  </a:moveTo>
                  <a:cubicBezTo>
                    <a:pt x="194" y="90"/>
                    <a:pt x="193" y="91"/>
                    <a:pt x="193" y="92"/>
                  </a:cubicBezTo>
                  <a:cubicBezTo>
                    <a:pt x="192" y="96"/>
                    <a:pt x="191" y="100"/>
                    <a:pt x="190" y="105"/>
                  </a:cubicBezTo>
                  <a:cubicBezTo>
                    <a:pt x="189" y="106"/>
                    <a:pt x="188" y="108"/>
                    <a:pt x="187" y="110"/>
                  </a:cubicBezTo>
                  <a:cubicBezTo>
                    <a:pt x="186" y="111"/>
                    <a:pt x="186" y="112"/>
                    <a:pt x="187" y="113"/>
                  </a:cubicBezTo>
                  <a:cubicBezTo>
                    <a:pt x="188" y="113"/>
                    <a:pt x="188" y="113"/>
                    <a:pt x="188" y="113"/>
                  </a:cubicBezTo>
                  <a:cubicBezTo>
                    <a:pt x="189" y="113"/>
                    <a:pt x="190" y="113"/>
                    <a:pt x="190" y="112"/>
                  </a:cubicBezTo>
                  <a:cubicBezTo>
                    <a:pt x="191" y="110"/>
                    <a:pt x="193" y="108"/>
                    <a:pt x="193" y="106"/>
                  </a:cubicBezTo>
                  <a:cubicBezTo>
                    <a:pt x="195" y="102"/>
                    <a:pt x="196" y="97"/>
                    <a:pt x="197" y="93"/>
                  </a:cubicBezTo>
                  <a:cubicBezTo>
                    <a:pt x="197" y="92"/>
                    <a:pt x="196" y="91"/>
                    <a:pt x="195" y="91"/>
                  </a:cubicBezTo>
                  <a:cubicBezTo>
                    <a:pt x="195" y="90"/>
                    <a:pt x="195" y="90"/>
                    <a:pt x="195" y="90"/>
                  </a:cubicBezTo>
                  <a:moveTo>
                    <a:pt x="14" y="87"/>
                  </a:moveTo>
                  <a:cubicBezTo>
                    <a:pt x="13" y="87"/>
                    <a:pt x="12" y="88"/>
                    <a:pt x="12" y="89"/>
                  </a:cubicBezTo>
                  <a:cubicBezTo>
                    <a:pt x="10" y="96"/>
                    <a:pt x="8" y="102"/>
                    <a:pt x="7" y="109"/>
                  </a:cubicBezTo>
                  <a:cubicBezTo>
                    <a:pt x="7" y="110"/>
                    <a:pt x="8" y="111"/>
                    <a:pt x="9" y="111"/>
                  </a:cubicBezTo>
                  <a:cubicBezTo>
                    <a:pt x="9" y="111"/>
                    <a:pt x="9" y="111"/>
                    <a:pt x="9" y="111"/>
                  </a:cubicBezTo>
                  <a:cubicBezTo>
                    <a:pt x="10" y="111"/>
                    <a:pt x="11" y="110"/>
                    <a:pt x="11" y="109"/>
                  </a:cubicBezTo>
                  <a:cubicBezTo>
                    <a:pt x="12" y="103"/>
                    <a:pt x="14" y="97"/>
                    <a:pt x="16" y="90"/>
                  </a:cubicBezTo>
                  <a:cubicBezTo>
                    <a:pt x="16" y="89"/>
                    <a:pt x="15" y="88"/>
                    <a:pt x="14" y="88"/>
                  </a:cubicBezTo>
                  <a:cubicBezTo>
                    <a:pt x="14" y="87"/>
                    <a:pt x="14" y="87"/>
                    <a:pt x="14" y="87"/>
                  </a:cubicBezTo>
                  <a:moveTo>
                    <a:pt x="187" y="52"/>
                  </a:moveTo>
                  <a:cubicBezTo>
                    <a:pt x="187" y="52"/>
                    <a:pt x="186" y="52"/>
                    <a:pt x="186" y="53"/>
                  </a:cubicBezTo>
                  <a:cubicBezTo>
                    <a:pt x="185" y="53"/>
                    <a:pt x="185" y="54"/>
                    <a:pt x="185" y="55"/>
                  </a:cubicBezTo>
                  <a:cubicBezTo>
                    <a:pt x="186" y="56"/>
                    <a:pt x="186" y="56"/>
                    <a:pt x="186" y="56"/>
                  </a:cubicBezTo>
                  <a:cubicBezTo>
                    <a:pt x="189" y="61"/>
                    <a:pt x="191" y="67"/>
                    <a:pt x="193" y="73"/>
                  </a:cubicBezTo>
                  <a:cubicBezTo>
                    <a:pt x="193" y="74"/>
                    <a:pt x="194" y="75"/>
                    <a:pt x="195" y="75"/>
                  </a:cubicBezTo>
                  <a:cubicBezTo>
                    <a:pt x="195" y="75"/>
                    <a:pt x="195" y="75"/>
                    <a:pt x="195" y="75"/>
                  </a:cubicBezTo>
                  <a:cubicBezTo>
                    <a:pt x="196" y="74"/>
                    <a:pt x="197" y="73"/>
                    <a:pt x="197" y="72"/>
                  </a:cubicBezTo>
                  <a:cubicBezTo>
                    <a:pt x="195" y="66"/>
                    <a:pt x="193" y="60"/>
                    <a:pt x="189" y="54"/>
                  </a:cubicBezTo>
                  <a:cubicBezTo>
                    <a:pt x="189" y="53"/>
                    <a:pt x="189" y="53"/>
                    <a:pt x="189" y="53"/>
                  </a:cubicBezTo>
                  <a:cubicBezTo>
                    <a:pt x="188" y="53"/>
                    <a:pt x="188" y="52"/>
                    <a:pt x="187" y="52"/>
                  </a:cubicBezTo>
                  <a:moveTo>
                    <a:pt x="37" y="34"/>
                  </a:moveTo>
                  <a:cubicBezTo>
                    <a:pt x="36" y="34"/>
                    <a:pt x="35" y="35"/>
                    <a:pt x="35" y="35"/>
                  </a:cubicBezTo>
                  <a:cubicBezTo>
                    <a:pt x="31" y="41"/>
                    <a:pt x="28" y="47"/>
                    <a:pt x="25" y="53"/>
                  </a:cubicBezTo>
                  <a:cubicBezTo>
                    <a:pt x="22" y="58"/>
                    <a:pt x="20" y="64"/>
                    <a:pt x="18" y="70"/>
                  </a:cubicBezTo>
                  <a:cubicBezTo>
                    <a:pt x="17" y="71"/>
                    <a:pt x="18" y="72"/>
                    <a:pt x="19" y="72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0" y="72"/>
                    <a:pt x="21" y="72"/>
                    <a:pt x="22" y="71"/>
                  </a:cubicBezTo>
                  <a:cubicBezTo>
                    <a:pt x="24" y="65"/>
                    <a:pt x="26" y="60"/>
                    <a:pt x="28" y="55"/>
                  </a:cubicBezTo>
                  <a:cubicBezTo>
                    <a:pt x="31" y="49"/>
                    <a:pt x="34" y="43"/>
                    <a:pt x="38" y="38"/>
                  </a:cubicBezTo>
                  <a:cubicBezTo>
                    <a:pt x="39" y="37"/>
                    <a:pt x="39" y="35"/>
                    <a:pt x="38" y="35"/>
                  </a:cubicBezTo>
                  <a:cubicBezTo>
                    <a:pt x="37" y="35"/>
                    <a:pt x="37" y="34"/>
                    <a:pt x="37" y="34"/>
                  </a:cubicBezTo>
                  <a:moveTo>
                    <a:pt x="159" y="24"/>
                  </a:moveTo>
                  <a:cubicBezTo>
                    <a:pt x="159" y="24"/>
                    <a:pt x="158" y="24"/>
                    <a:pt x="158" y="25"/>
                  </a:cubicBezTo>
                  <a:cubicBezTo>
                    <a:pt x="157" y="25"/>
                    <a:pt x="157" y="27"/>
                    <a:pt x="158" y="27"/>
                  </a:cubicBezTo>
                  <a:cubicBezTo>
                    <a:pt x="163" y="31"/>
                    <a:pt x="168" y="36"/>
                    <a:pt x="173" y="40"/>
                  </a:cubicBezTo>
                  <a:cubicBezTo>
                    <a:pt x="173" y="41"/>
                    <a:pt x="174" y="41"/>
                    <a:pt x="174" y="41"/>
                  </a:cubicBezTo>
                  <a:cubicBezTo>
                    <a:pt x="175" y="41"/>
                    <a:pt x="175" y="41"/>
                    <a:pt x="176" y="40"/>
                  </a:cubicBezTo>
                  <a:cubicBezTo>
                    <a:pt x="177" y="39"/>
                    <a:pt x="177" y="38"/>
                    <a:pt x="176" y="37"/>
                  </a:cubicBezTo>
                  <a:cubicBezTo>
                    <a:pt x="171" y="33"/>
                    <a:pt x="166" y="28"/>
                    <a:pt x="160" y="24"/>
                  </a:cubicBezTo>
                  <a:cubicBezTo>
                    <a:pt x="160" y="24"/>
                    <a:pt x="160" y="24"/>
                    <a:pt x="159" y="24"/>
                  </a:cubicBezTo>
                  <a:moveTo>
                    <a:pt x="66" y="8"/>
                  </a:moveTo>
                  <a:cubicBezTo>
                    <a:pt x="65" y="8"/>
                    <a:pt x="65" y="8"/>
                    <a:pt x="65" y="8"/>
                  </a:cubicBezTo>
                  <a:cubicBezTo>
                    <a:pt x="59" y="11"/>
                    <a:pt x="53" y="15"/>
                    <a:pt x="48" y="20"/>
                  </a:cubicBezTo>
                  <a:cubicBezTo>
                    <a:pt x="47" y="20"/>
                    <a:pt x="47" y="22"/>
                    <a:pt x="48" y="23"/>
                  </a:cubicBezTo>
                  <a:cubicBezTo>
                    <a:pt x="48" y="23"/>
                    <a:pt x="49" y="23"/>
                    <a:pt x="49" y="23"/>
                  </a:cubicBezTo>
                  <a:cubicBezTo>
                    <a:pt x="50" y="23"/>
                    <a:pt x="50" y="23"/>
                    <a:pt x="51" y="23"/>
                  </a:cubicBezTo>
                  <a:cubicBezTo>
                    <a:pt x="56" y="18"/>
                    <a:pt x="61" y="14"/>
                    <a:pt x="66" y="11"/>
                  </a:cubicBezTo>
                  <a:cubicBezTo>
                    <a:pt x="67" y="11"/>
                    <a:pt x="68" y="10"/>
                    <a:pt x="67" y="9"/>
                  </a:cubicBezTo>
                  <a:cubicBezTo>
                    <a:pt x="67" y="8"/>
                    <a:pt x="66" y="8"/>
                    <a:pt x="66" y="8"/>
                  </a:cubicBezTo>
                  <a:moveTo>
                    <a:pt x="124" y="5"/>
                  </a:moveTo>
                  <a:cubicBezTo>
                    <a:pt x="123" y="5"/>
                    <a:pt x="122" y="6"/>
                    <a:pt x="122" y="7"/>
                  </a:cubicBezTo>
                  <a:cubicBezTo>
                    <a:pt x="122" y="8"/>
                    <a:pt x="122" y="9"/>
                    <a:pt x="123" y="9"/>
                  </a:cubicBezTo>
                  <a:cubicBezTo>
                    <a:pt x="129" y="11"/>
                    <a:pt x="135" y="14"/>
                    <a:pt x="141" y="17"/>
                  </a:cubicBezTo>
                  <a:cubicBezTo>
                    <a:pt x="142" y="17"/>
                    <a:pt x="142" y="17"/>
                    <a:pt x="142" y="17"/>
                  </a:cubicBezTo>
                  <a:cubicBezTo>
                    <a:pt x="143" y="17"/>
                    <a:pt x="144" y="17"/>
                    <a:pt x="144" y="16"/>
                  </a:cubicBezTo>
                  <a:cubicBezTo>
                    <a:pt x="144" y="15"/>
                    <a:pt x="144" y="14"/>
                    <a:pt x="143" y="13"/>
                  </a:cubicBezTo>
                  <a:cubicBezTo>
                    <a:pt x="137" y="10"/>
                    <a:pt x="131" y="7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moveTo>
                    <a:pt x="95" y="0"/>
                  </a:moveTo>
                  <a:cubicBezTo>
                    <a:pt x="91" y="0"/>
                    <a:pt x="88" y="1"/>
                    <a:pt x="84" y="1"/>
                  </a:cubicBezTo>
                  <a:cubicBezTo>
                    <a:pt x="83" y="1"/>
                    <a:pt x="82" y="2"/>
                    <a:pt x="82" y="4"/>
                  </a:cubicBezTo>
                  <a:cubicBezTo>
                    <a:pt x="83" y="5"/>
                    <a:pt x="83" y="5"/>
                    <a:pt x="84" y="5"/>
                  </a:cubicBezTo>
                  <a:cubicBezTo>
                    <a:pt x="85" y="5"/>
                    <a:pt x="85" y="5"/>
                    <a:pt x="85" y="5"/>
                  </a:cubicBezTo>
                  <a:cubicBezTo>
                    <a:pt x="88" y="5"/>
                    <a:pt x="92" y="4"/>
                    <a:pt x="96" y="4"/>
                  </a:cubicBezTo>
                  <a:cubicBezTo>
                    <a:pt x="97" y="4"/>
                    <a:pt x="98" y="4"/>
                    <a:pt x="99" y="4"/>
                  </a:cubicBezTo>
                  <a:cubicBezTo>
                    <a:pt x="101" y="5"/>
                    <a:pt x="102" y="5"/>
                    <a:pt x="104" y="5"/>
                  </a:cubicBezTo>
                  <a:cubicBezTo>
                    <a:pt x="104" y="5"/>
                    <a:pt x="104" y="5"/>
                    <a:pt x="104" y="5"/>
                  </a:cubicBezTo>
                  <a:cubicBezTo>
                    <a:pt x="105" y="5"/>
                    <a:pt x="106" y="4"/>
                    <a:pt x="106" y="3"/>
                  </a:cubicBezTo>
                  <a:cubicBezTo>
                    <a:pt x="106" y="2"/>
                    <a:pt x="106" y="1"/>
                    <a:pt x="105" y="1"/>
                  </a:cubicBezTo>
                  <a:cubicBezTo>
                    <a:pt x="103" y="1"/>
                    <a:pt x="101" y="1"/>
                    <a:pt x="99" y="0"/>
                  </a:cubicBezTo>
                  <a:cubicBezTo>
                    <a:pt x="98" y="0"/>
                    <a:pt x="97" y="0"/>
                    <a:pt x="96" y="0"/>
                  </a:cubicBezTo>
                  <a:cubicBezTo>
                    <a:pt x="95" y="0"/>
                    <a:pt x="95" y="0"/>
                    <a:pt x="95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11" name="Freeform 360"/>
            <p:cNvSpPr/>
            <p:nvPr/>
          </p:nvSpPr>
          <p:spPr bwMode="auto">
            <a:xfrm>
              <a:off x="2083346" y="3064452"/>
              <a:ext cx="253709" cy="288957"/>
            </a:xfrm>
            <a:custGeom>
              <a:avLst/>
              <a:gdLst>
                <a:gd name="T0" fmla="*/ 8 w 134"/>
                <a:gd name="T1" fmla="*/ 96 h 152"/>
                <a:gd name="T2" fmla="*/ 101 w 134"/>
                <a:gd name="T3" fmla="*/ 132 h 152"/>
                <a:gd name="T4" fmla="*/ 32 w 134"/>
                <a:gd name="T5" fmla="*/ 147 h 152"/>
                <a:gd name="T6" fmla="*/ 8 w 134"/>
                <a:gd name="T7" fmla="*/ 96 h 152"/>
                <a:gd name="T8" fmla="*/ 6 w 134"/>
                <a:gd name="T9" fmla="*/ 98 h 152"/>
                <a:gd name="T10" fmla="*/ 12 w 134"/>
                <a:gd name="T11" fmla="*/ 142 h 152"/>
                <a:gd name="T12" fmla="*/ 53 w 134"/>
                <a:gd name="T13" fmla="*/ 148 h 152"/>
                <a:gd name="T14" fmla="*/ 109 w 134"/>
                <a:gd name="T15" fmla="*/ 121 h 152"/>
                <a:gd name="T16" fmla="*/ 43 w 134"/>
                <a:gd name="T17" fmla="*/ 56 h 152"/>
                <a:gd name="T18" fmla="*/ 7 w 134"/>
                <a:gd name="T19" fmla="*/ 98 h 152"/>
                <a:gd name="T20" fmla="*/ 8 w 134"/>
                <a:gd name="T21" fmla="*/ 96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4" h="152">
                  <a:moveTo>
                    <a:pt x="8" y="96"/>
                  </a:moveTo>
                  <a:cubicBezTo>
                    <a:pt x="43" y="0"/>
                    <a:pt x="134" y="106"/>
                    <a:pt x="101" y="132"/>
                  </a:cubicBezTo>
                  <a:cubicBezTo>
                    <a:pt x="85" y="145"/>
                    <a:pt x="52" y="149"/>
                    <a:pt x="32" y="147"/>
                  </a:cubicBezTo>
                  <a:cubicBezTo>
                    <a:pt x="4" y="145"/>
                    <a:pt x="2" y="119"/>
                    <a:pt x="8" y="96"/>
                  </a:cubicBezTo>
                  <a:cubicBezTo>
                    <a:pt x="8" y="96"/>
                    <a:pt x="7" y="97"/>
                    <a:pt x="6" y="98"/>
                  </a:cubicBezTo>
                  <a:cubicBezTo>
                    <a:pt x="3" y="112"/>
                    <a:pt x="0" y="130"/>
                    <a:pt x="12" y="142"/>
                  </a:cubicBezTo>
                  <a:cubicBezTo>
                    <a:pt x="22" y="152"/>
                    <a:pt x="40" y="150"/>
                    <a:pt x="53" y="148"/>
                  </a:cubicBezTo>
                  <a:cubicBezTo>
                    <a:pt x="70" y="146"/>
                    <a:pt x="104" y="142"/>
                    <a:pt x="109" y="121"/>
                  </a:cubicBezTo>
                  <a:cubicBezTo>
                    <a:pt x="116" y="88"/>
                    <a:pt x="76" y="46"/>
                    <a:pt x="43" y="56"/>
                  </a:cubicBezTo>
                  <a:cubicBezTo>
                    <a:pt x="26" y="61"/>
                    <a:pt x="13" y="81"/>
                    <a:pt x="7" y="98"/>
                  </a:cubicBezTo>
                  <a:cubicBezTo>
                    <a:pt x="6" y="98"/>
                    <a:pt x="7" y="96"/>
                    <a:pt x="8" y="96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12" name="Freeform 361"/>
            <p:cNvSpPr/>
            <p:nvPr/>
          </p:nvSpPr>
          <p:spPr bwMode="auto">
            <a:xfrm>
              <a:off x="2080175" y="3418504"/>
              <a:ext cx="204553" cy="214336"/>
            </a:xfrm>
            <a:custGeom>
              <a:avLst/>
              <a:gdLst>
                <a:gd name="T0" fmla="*/ 2 w 107"/>
                <a:gd name="T1" fmla="*/ 61 h 113"/>
                <a:gd name="T2" fmla="*/ 55 w 107"/>
                <a:gd name="T3" fmla="*/ 13 h 113"/>
                <a:gd name="T4" fmla="*/ 104 w 107"/>
                <a:gd name="T5" fmla="*/ 68 h 113"/>
                <a:gd name="T6" fmla="*/ 38 w 107"/>
                <a:gd name="T7" fmla="*/ 106 h 113"/>
                <a:gd name="T8" fmla="*/ 2 w 107"/>
                <a:gd name="T9" fmla="*/ 61 h 113"/>
                <a:gd name="T10" fmla="*/ 0 w 107"/>
                <a:gd name="T11" fmla="*/ 63 h 113"/>
                <a:gd name="T12" fmla="*/ 15 w 107"/>
                <a:gd name="T13" fmla="*/ 105 h 113"/>
                <a:gd name="T14" fmla="*/ 60 w 107"/>
                <a:gd name="T15" fmla="*/ 102 h 113"/>
                <a:gd name="T16" fmla="*/ 106 w 107"/>
                <a:gd name="T17" fmla="*/ 60 h 113"/>
                <a:gd name="T18" fmla="*/ 27 w 107"/>
                <a:gd name="T19" fmla="*/ 15 h 113"/>
                <a:gd name="T20" fmla="*/ 0 w 107"/>
                <a:gd name="T21" fmla="*/ 63 h 113"/>
                <a:gd name="T22" fmla="*/ 2 w 107"/>
                <a:gd name="T23" fmla="*/ 61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7" h="113">
                  <a:moveTo>
                    <a:pt x="2" y="61"/>
                  </a:moveTo>
                  <a:cubicBezTo>
                    <a:pt x="5" y="33"/>
                    <a:pt x="25" y="7"/>
                    <a:pt x="55" y="13"/>
                  </a:cubicBezTo>
                  <a:cubicBezTo>
                    <a:pt x="78" y="18"/>
                    <a:pt x="106" y="43"/>
                    <a:pt x="104" y="68"/>
                  </a:cubicBezTo>
                  <a:cubicBezTo>
                    <a:pt x="103" y="89"/>
                    <a:pt x="54" y="104"/>
                    <a:pt x="38" y="106"/>
                  </a:cubicBezTo>
                  <a:cubicBezTo>
                    <a:pt x="9" y="111"/>
                    <a:pt x="0" y="86"/>
                    <a:pt x="2" y="61"/>
                  </a:cubicBezTo>
                  <a:cubicBezTo>
                    <a:pt x="2" y="62"/>
                    <a:pt x="0" y="63"/>
                    <a:pt x="0" y="63"/>
                  </a:cubicBezTo>
                  <a:cubicBezTo>
                    <a:pt x="0" y="79"/>
                    <a:pt x="0" y="96"/>
                    <a:pt x="15" y="105"/>
                  </a:cubicBezTo>
                  <a:cubicBezTo>
                    <a:pt x="28" y="113"/>
                    <a:pt x="47" y="107"/>
                    <a:pt x="60" y="102"/>
                  </a:cubicBezTo>
                  <a:cubicBezTo>
                    <a:pt x="78" y="95"/>
                    <a:pt x="107" y="83"/>
                    <a:pt x="106" y="60"/>
                  </a:cubicBezTo>
                  <a:cubicBezTo>
                    <a:pt x="104" y="27"/>
                    <a:pt x="55" y="0"/>
                    <a:pt x="27" y="15"/>
                  </a:cubicBezTo>
                  <a:cubicBezTo>
                    <a:pt x="11" y="24"/>
                    <a:pt x="3" y="47"/>
                    <a:pt x="0" y="63"/>
                  </a:cubicBezTo>
                  <a:cubicBezTo>
                    <a:pt x="0" y="63"/>
                    <a:pt x="1" y="62"/>
                    <a:pt x="2" y="6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7181" name="组合 4"/>
          <p:cNvGrpSpPr/>
          <p:nvPr/>
        </p:nvGrpSpPr>
        <p:grpSpPr>
          <a:xfrm>
            <a:off x="4787654" y="3617383"/>
            <a:ext cx="626533" cy="770467"/>
            <a:chOff x="2212827" y="4096403"/>
            <a:chExt cx="624841" cy="769407"/>
          </a:xfrm>
        </p:grpSpPr>
        <p:sp>
          <p:nvSpPr>
            <p:cNvPr id="438" name="Freeform 387"/>
            <p:cNvSpPr/>
            <p:nvPr/>
          </p:nvSpPr>
          <p:spPr bwMode="auto">
            <a:xfrm>
              <a:off x="2287364" y="4118613"/>
              <a:ext cx="550304" cy="747197"/>
            </a:xfrm>
            <a:custGeom>
              <a:avLst/>
              <a:gdLst>
                <a:gd name="T0" fmla="*/ 209 w 290"/>
                <a:gd name="T1" fmla="*/ 123 h 392"/>
                <a:gd name="T2" fmla="*/ 265 w 290"/>
                <a:gd name="T3" fmla="*/ 132 h 392"/>
                <a:gd name="T4" fmla="*/ 273 w 290"/>
                <a:gd name="T5" fmla="*/ 68 h 392"/>
                <a:gd name="T6" fmla="*/ 213 w 290"/>
                <a:gd name="T7" fmla="*/ 25 h 392"/>
                <a:gd name="T8" fmla="*/ 28 w 290"/>
                <a:gd name="T9" fmla="*/ 111 h 392"/>
                <a:gd name="T10" fmla="*/ 4 w 290"/>
                <a:gd name="T11" fmla="*/ 174 h 392"/>
                <a:gd name="T12" fmla="*/ 7 w 290"/>
                <a:gd name="T13" fmla="*/ 267 h 392"/>
                <a:gd name="T14" fmla="*/ 173 w 290"/>
                <a:gd name="T15" fmla="*/ 379 h 392"/>
                <a:gd name="T16" fmla="*/ 240 w 290"/>
                <a:gd name="T17" fmla="*/ 352 h 392"/>
                <a:gd name="T18" fmla="*/ 270 w 290"/>
                <a:gd name="T19" fmla="*/ 309 h 392"/>
                <a:gd name="T20" fmla="*/ 216 w 290"/>
                <a:gd name="T21" fmla="*/ 293 h 392"/>
                <a:gd name="T22" fmla="*/ 127 w 290"/>
                <a:gd name="T23" fmla="*/ 307 h 392"/>
                <a:gd name="T24" fmla="*/ 71 w 290"/>
                <a:gd name="T25" fmla="*/ 226 h 392"/>
                <a:gd name="T26" fmla="*/ 90 w 290"/>
                <a:gd name="T27" fmla="*/ 149 h 392"/>
                <a:gd name="T28" fmla="*/ 138 w 290"/>
                <a:gd name="T29" fmla="*/ 108 h 392"/>
                <a:gd name="T30" fmla="*/ 209 w 290"/>
                <a:gd name="T31" fmla="*/ 123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0" h="392">
                  <a:moveTo>
                    <a:pt x="209" y="123"/>
                  </a:moveTo>
                  <a:cubicBezTo>
                    <a:pt x="225" y="130"/>
                    <a:pt x="248" y="141"/>
                    <a:pt x="265" y="132"/>
                  </a:cubicBezTo>
                  <a:cubicBezTo>
                    <a:pt x="290" y="120"/>
                    <a:pt x="285" y="86"/>
                    <a:pt x="273" y="68"/>
                  </a:cubicBezTo>
                  <a:cubicBezTo>
                    <a:pt x="259" y="47"/>
                    <a:pt x="237" y="33"/>
                    <a:pt x="213" y="25"/>
                  </a:cubicBezTo>
                  <a:cubicBezTo>
                    <a:pt x="141" y="0"/>
                    <a:pt x="62" y="47"/>
                    <a:pt x="28" y="111"/>
                  </a:cubicBezTo>
                  <a:cubicBezTo>
                    <a:pt x="17" y="129"/>
                    <a:pt x="8" y="153"/>
                    <a:pt x="4" y="174"/>
                  </a:cubicBezTo>
                  <a:cubicBezTo>
                    <a:pt x="0" y="203"/>
                    <a:pt x="0" y="240"/>
                    <a:pt x="7" y="267"/>
                  </a:cubicBezTo>
                  <a:cubicBezTo>
                    <a:pt x="28" y="343"/>
                    <a:pt x="93" y="392"/>
                    <a:pt x="173" y="379"/>
                  </a:cubicBezTo>
                  <a:cubicBezTo>
                    <a:pt x="197" y="375"/>
                    <a:pt x="221" y="366"/>
                    <a:pt x="240" y="352"/>
                  </a:cubicBezTo>
                  <a:cubicBezTo>
                    <a:pt x="254" y="342"/>
                    <a:pt x="272" y="328"/>
                    <a:pt x="270" y="309"/>
                  </a:cubicBezTo>
                  <a:cubicBezTo>
                    <a:pt x="267" y="282"/>
                    <a:pt x="232" y="287"/>
                    <a:pt x="216" y="293"/>
                  </a:cubicBezTo>
                  <a:cubicBezTo>
                    <a:pt x="188" y="303"/>
                    <a:pt x="157" y="313"/>
                    <a:pt x="127" y="307"/>
                  </a:cubicBezTo>
                  <a:cubicBezTo>
                    <a:pt x="93" y="299"/>
                    <a:pt x="73" y="259"/>
                    <a:pt x="71" y="226"/>
                  </a:cubicBezTo>
                  <a:cubicBezTo>
                    <a:pt x="70" y="201"/>
                    <a:pt x="78" y="171"/>
                    <a:pt x="90" y="149"/>
                  </a:cubicBezTo>
                  <a:cubicBezTo>
                    <a:pt x="100" y="131"/>
                    <a:pt x="117" y="114"/>
                    <a:pt x="138" y="108"/>
                  </a:cubicBezTo>
                  <a:cubicBezTo>
                    <a:pt x="164" y="100"/>
                    <a:pt x="186" y="111"/>
                    <a:pt x="209" y="123"/>
                  </a:cubicBezTo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0" name="Freeform 389"/>
            <p:cNvSpPr>
              <a:spLocks noEditPoints="1"/>
            </p:cNvSpPr>
            <p:nvPr/>
          </p:nvSpPr>
          <p:spPr bwMode="auto">
            <a:xfrm>
              <a:off x="2374588" y="4667509"/>
              <a:ext cx="428191" cy="160227"/>
            </a:xfrm>
            <a:custGeom>
              <a:avLst/>
              <a:gdLst>
                <a:gd name="T0" fmla="*/ 115 w 225"/>
                <a:gd name="T1" fmla="*/ 50 h 84"/>
                <a:gd name="T2" fmla="*/ 113 w 225"/>
                <a:gd name="T3" fmla="*/ 49 h 84"/>
                <a:gd name="T4" fmla="*/ 114 w 225"/>
                <a:gd name="T5" fmla="*/ 46 h 84"/>
                <a:gd name="T6" fmla="*/ 134 w 225"/>
                <a:gd name="T7" fmla="*/ 44 h 84"/>
                <a:gd name="T8" fmla="*/ 134 w 225"/>
                <a:gd name="T9" fmla="*/ 44 h 84"/>
                <a:gd name="T10" fmla="*/ 136 w 225"/>
                <a:gd name="T11" fmla="*/ 46 h 84"/>
                <a:gd name="T12" fmla="*/ 135 w 225"/>
                <a:gd name="T13" fmla="*/ 48 h 84"/>
                <a:gd name="T14" fmla="*/ 115 w 225"/>
                <a:gd name="T15" fmla="*/ 50 h 84"/>
                <a:gd name="T16" fmla="*/ 115 w 225"/>
                <a:gd name="T17" fmla="*/ 50 h 84"/>
                <a:gd name="T18" fmla="*/ 95 w 225"/>
                <a:gd name="T19" fmla="*/ 50 h 84"/>
                <a:gd name="T20" fmla="*/ 94 w 225"/>
                <a:gd name="T21" fmla="*/ 50 h 84"/>
                <a:gd name="T22" fmla="*/ 74 w 225"/>
                <a:gd name="T23" fmla="*/ 47 h 84"/>
                <a:gd name="T24" fmla="*/ 73 w 225"/>
                <a:gd name="T25" fmla="*/ 45 h 84"/>
                <a:gd name="T26" fmla="*/ 75 w 225"/>
                <a:gd name="T27" fmla="*/ 43 h 84"/>
                <a:gd name="T28" fmla="*/ 75 w 225"/>
                <a:gd name="T29" fmla="*/ 43 h 84"/>
                <a:gd name="T30" fmla="*/ 95 w 225"/>
                <a:gd name="T31" fmla="*/ 46 h 84"/>
                <a:gd name="T32" fmla="*/ 97 w 225"/>
                <a:gd name="T33" fmla="*/ 48 h 84"/>
                <a:gd name="T34" fmla="*/ 95 w 225"/>
                <a:gd name="T35" fmla="*/ 50 h 84"/>
                <a:gd name="T36" fmla="*/ 154 w 225"/>
                <a:gd name="T37" fmla="*/ 43 h 84"/>
                <a:gd name="T38" fmla="*/ 152 w 225"/>
                <a:gd name="T39" fmla="*/ 42 h 84"/>
                <a:gd name="T40" fmla="*/ 153 w 225"/>
                <a:gd name="T41" fmla="*/ 39 h 84"/>
                <a:gd name="T42" fmla="*/ 172 w 225"/>
                <a:gd name="T43" fmla="*/ 33 h 84"/>
                <a:gd name="T44" fmla="*/ 173 w 225"/>
                <a:gd name="T45" fmla="*/ 33 h 84"/>
                <a:gd name="T46" fmla="*/ 175 w 225"/>
                <a:gd name="T47" fmla="*/ 34 h 84"/>
                <a:gd name="T48" fmla="*/ 174 w 225"/>
                <a:gd name="T49" fmla="*/ 37 h 84"/>
                <a:gd name="T50" fmla="*/ 154 w 225"/>
                <a:gd name="T51" fmla="*/ 43 h 84"/>
                <a:gd name="T52" fmla="*/ 154 w 225"/>
                <a:gd name="T53" fmla="*/ 43 h 84"/>
                <a:gd name="T54" fmla="*/ 195 w 225"/>
                <a:gd name="T55" fmla="*/ 0 h 84"/>
                <a:gd name="T56" fmla="*/ 170 w 225"/>
                <a:gd name="T57" fmla="*/ 5 h 84"/>
                <a:gd name="T58" fmla="*/ 170 w 225"/>
                <a:gd name="T59" fmla="*/ 5 h 84"/>
                <a:gd name="T60" fmla="*/ 167 w 225"/>
                <a:gd name="T61" fmla="*/ 6 h 84"/>
                <a:gd name="T62" fmla="*/ 167 w 225"/>
                <a:gd name="T63" fmla="*/ 6 h 84"/>
                <a:gd name="T64" fmla="*/ 166 w 225"/>
                <a:gd name="T65" fmla="*/ 6 h 84"/>
                <a:gd name="T66" fmla="*/ 110 w 225"/>
                <a:gd name="T67" fmla="*/ 20 h 84"/>
                <a:gd name="T68" fmla="*/ 54 w 225"/>
                <a:gd name="T69" fmla="*/ 36 h 84"/>
                <a:gd name="T70" fmla="*/ 57 w 225"/>
                <a:gd name="T71" fmla="*/ 37 h 84"/>
                <a:gd name="T72" fmla="*/ 58 w 225"/>
                <a:gd name="T73" fmla="*/ 40 h 84"/>
                <a:gd name="T74" fmla="*/ 56 w 225"/>
                <a:gd name="T75" fmla="*/ 41 h 84"/>
                <a:gd name="T76" fmla="*/ 55 w 225"/>
                <a:gd name="T77" fmla="*/ 41 h 84"/>
                <a:gd name="T78" fmla="*/ 48 w 225"/>
                <a:gd name="T79" fmla="*/ 38 h 84"/>
                <a:gd name="T80" fmla="*/ 0 w 225"/>
                <a:gd name="T81" fmla="*/ 46 h 84"/>
                <a:gd name="T82" fmla="*/ 47 w 225"/>
                <a:gd name="T83" fmla="*/ 76 h 84"/>
                <a:gd name="T84" fmla="*/ 97 w 225"/>
                <a:gd name="T85" fmla="*/ 84 h 84"/>
                <a:gd name="T86" fmla="*/ 193 w 225"/>
                <a:gd name="T87" fmla="*/ 52 h 84"/>
                <a:gd name="T88" fmla="*/ 215 w 225"/>
                <a:gd name="T89" fmla="*/ 5 h 84"/>
                <a:gd name="T90" fmla="*/ 195 w 225"/>
                <a:gd name="T91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25" h="84">
                  <a:moveTo>
                    <a:pt x="115" y="50"/>
                  </a:moveTo>
                  <a:cubicBezTo>
                    <a:pt x="113" y="50"/>
                    <a:pt x="113" y="50"/>
                    <a:pt x="113" y="49"/>
                  </a:cubicBezTo>
                  <a:cubicBezTo>
                    <a:pt x="112" y="47"/>
                    <a:pt x="113" y="46"/>
                    <a:pt x="114" y="46"/>
                  </a:cubicBezTo>
                  <a:cubicBezTo>
                    <a:pt x="121" y="46"/>
                    <a:pt x="127" y="45"/>
                    <a:pt x="134" y="44"/>
                  </a:cubicBezTo>
                  <a:cubicBezTo>
                    <a:pt x="134" y="44"/>
                    <a:pt x="134" y="44"/>
                    <a:pt x="134" y="44"/>
                  </a:cubicBezTo>
                  <a:cubicBezTo>
                    <a:pt x="135" y="44"/>
                    <a:pt x="136" y="45"/>
                    <a:pt x="136" y="46"/>
                  </a:cubicBezTo>
                  <a:cubicBezTo>
                    <a:pt x="137" y="47"/>
                    <a:pt x="136" y="48"/>
                    <a:pt x="135" y="48"/>
                  </a:cubicBezTo>
                  <a:cubicBezTo>
                    <a:pt x="128" y="49"/>
                    <a:pt x="121" y="50"/>
                    <a:pt x="115" y="50"/>
                  </a:cubicBezTo>
                  <a:cubicBezTo>
                    <a:pt x="115" y="50"/>
                    <a:pt x="115" y="50"/>
                    <a:pt x="115" y="50"/>
                  </a:cubicBezTo>
                  <a:moveTo>
                    <a:pt x="95" y="50"/>
                  </a:moveTo>
                  <a:cubicBezTo>
                    <a:pt x="94" y="50"/>
                    <a:pt x="94" y="50"/>
                    <a:pt x="94" y="50"/>
                  </a:cubicBezTo>
                  <a:cubicBezTo>
                    <a:pt x="87" y="50"/>
                    <a:pt x="81" y="49"/>
                    <a:pt x="74" y="47"/>
                  </a:cubicBezTo>
                  <a:cubicBezTo>
                    <a:pt x="73" y="47"/>
                    <a:pt x="73" y="46"/>
                    <a:pt x="73" y="45"/>
                  </a:cubicBezTo>
                  <a:cubicBezTo>
                    <a:pt x="73" y="44"/>
                    <a:pt x="74" y="43"/>
                    <a:pt x="75" y="43"/>
                  </a:cubicBezTo>
                  <a:cubicBezTo>
                    <a:pt x="75" y="43"/>
                    <a:pt x="75" y="43"/>
                    <a:pt x="75" y="43"/>
                  </a:cubicBezTo>
                  <a:cubicBezTo>
                    <a:pt x="81" y="45"/>
                    <a:pt x="88" y="46"/>
                    <a:pt x="95" y="46"/>
                  </a:cubicBezTo>
                  <a:cubicBezTo>
                    <a:pt x="96" y="46"/>
                    <a:pt x="97" y="47"/>
                    <a:pt x="97" y="48"/>
                  </a:cubicBezTo>
                  <a:cubicBezTo>
                    <a:pt x="96" y="50"/>
                    <a:pt x="96" y="50"/>
                    <a:pt x="95" y="50"/>
                  </a:cubicBezTo>
                  <a:moveTo>
                    <a:pt x="154" y="43"/>
                  </a:moveTo>
                  <a:cubicBezTo>
                    <a:pt x="153" y="43"/>
                    <a:pt x="152" y="43"/>
                    <a:pt x="152" y="42"/>
                  </a:cubicBezTo>
                  <a:cubicBezTo>
                    <a:pt x="152" y="41"/>
                    <a:pt x="152" y="40"/>
                    <a:pt x="153" y="39"/>
                  </a:cubicBezTo>
                  <a:cubicBezTo>
                    <a:pt x="159" y="38"/>
                    <a:pt x="166" y="36"/>
                    <a:pt x="172" y="33"/>
                  </a:cubicBezTo>
                  <a:cubicBezTo>
                    <a:pt x="172" y="33"/>
                    <a:pt x="173" y="33"/>
                    <a:pt x="173" y="33"/>
                  </a:cubicBezTo>
                  <a:cubicBezTo>
                    <a:pt x="174" y="33"/>
                    <a:pt x="174" y="33"/>
                    <a:pt x="175" y="34"/>
                  </a:cubicBezTo>
                  <a:cubicBezTo>
                    <a:pt x="175" y="35"/>
                    <a:pt x="175" y="36"/>
                    <a:pt x="174" y="37"/>
                  </a:cubicBezTo>
                  <a:cubicBezTo>
                    <a:pt x="167" y="39"/>
                    <a:pt x="161" y="41"/>
                    <a:pt x="154" y="43"/>
                  </a:cubicBezTo>
                  <a:cubicBezTo>
                    <a:pt x="154" y="43"/>
                    <a:pt x="154" y="43"/>
                    <a:pt x="154" y="43"/>
                  </a:cubicBezTo>
                  <a:moveTo>
                    <a:pt x="195" y="0"/>
                  </a:moveTo>
                  <a:cubicBezTo>
                    <a:pt x="186" y="0"/>
                    <a:pt x="176" y="2"/>
                    <a:pt x="170" y="5"/>
                  </a:cubicBezTo>
                  <a:cubicBezTo>
                    <a:pt x="170" y="5"/>
                    <a:pt x="170" y="5"/>
                    <a:pt x="170" y="5"/>
                  </a:cubicBezTo>
                  <a:cubicBezTo>
                    <a:pt x="169" y="5"/>
                    <a:pt x="168" y="6"/>
                    <a:pt x="167" y="6"/>
                  </a:cubicBezTo>
                  <a:cubicBezTo>
                    <a:pt x="167" y="6"/>
                    <a:pt x="167" y="6"/>
                    <a:pt x="167" y="6"/>
                  </a:cubicBezTo>
                  <a:cubicBezTo>
                    <a:pt x="167" y="6"/>
                    <a:pt x="166" y="6"/>
                    <a:pt x="166" y="6"/>
                  </a:cubicBezTo>
                  <a:cubicBezTo>
                    <a:pt x="149" y="13"/>
                    <a:pt x="129" y="19"/>
                    <a:pt x="110" y="20"/>
                  </a:cubicBezTo>
                  <a:cubicBezTo>
                    <a:pt x="92" y="27"/>
                    <a:pt x="73" y="32"/>
                    <a:pt x="54" y="36"/>
                  </a:cubicBezTo>
                  <a:cubicBezTo>
                    <a:pt x="55" y="37"/>
                    <a:pt x="56" y="37"/>
                    <a:pt x="57" y="37"/>
                  </a:cubicBezTo>
                  <a:cubicBezTo>
                    <a:pt x="58" y="38"/>
                    <a:pt x="58" y="39"/>
                    <a:pt x="58" y="40"/>
                  </a:cubicBezTo>
                  <a:cubicBezTo>
                    <a:pt x="57" y="41"/>
                    <a:pt x="57" y="41"/>
                    <a:pt x="56" y="41"/>
                  </a:cubicBezTo>
                  <a:cubicBezTo>
                    <a:pt x="55" y="41"/>
                    <a:pt x="55" y="41"/>
                    <a:pt x="55" y="41"/>
                  </a:cubicBezTo>
                  <a:cubicBezTo>
                    <a:pt x="53" y="40"/>
                    <a:pt x="50" y="39"/>
                    <a:pt x="48" y="38"/>
                  </a:cubicBezTo>
                  <a:cubicBezTo>
                    <a:pt x="32" y="41"/>
                    <a:pt x="16" y="44"/>
                    <a:pt x="0" y="46"/>
                  </a:cubicBezTo>
                  <a:cubicBezTo>
                    <a:pt x="13" y="59"/>
                    <a:pt x="29" y="70"/>
                    <a:pt x="47" y="76"/>
                  </a:cubicBezTo>
                  <a:cubicBezTo>
                    <a:pt x="63" y="81"/>
                    <a:pt x="80" y="84"/>
                    <a:pt x="97" y="84"/>
                  </a:cubicBezTo>
                  <a:cubicBezTo>
                    <a:pt x="131" y="84"/>
                    <a:pt x="166" y="73"/>
                    <a:pt x="193" y="52"/>
                  </a:cubicBezTo>
                  <a:cubicBezTo>
                    <a:pt x="205" y="43"/>
                    <a:pt x="225" y="20"/>
                    <a:pt x="215" y="5"/>
                  </a:cubicBezTo>
                  <a:cubicBezTo>
                    <a:pt x="210" y="2"/>
                    <a:pt x="202" y="0"/>
                    <a:pt x="195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3" name="Freeform 392"/>
            <p:cNvSpPr/>
            <p:nvPr/>
          </p:nvSpPr>
          <p:spPr bwMode="auto">
            <a:xfrm>
              <a:off x="2212827" y="4096403"/>
              <a:ext cx="623256" cy="748783"/>
            </a:xfrm>
            <a:custGeom>
              <a:avLst/>
              <a:gdLst>
                <a:gd name="T0" fmla="*/ 241 w 328"/>
                <a:gd name="T1" fmla="*/ 128 h 393"/>
                <a:gd name="T2" fmla="*/ 313 w 328"/>
                <a:gd name="T3" fmla="*/ 119 h 393"/>
                <a:gd name="T4" fmla="*/ 247 w 328"/>
                <a:gd name="T5" fmla="*/ 28 h 393"/>
                <a:gd name="T6" fmla="*/ 54 w 328"/>
                <a:gd name="T7" fmla="*/ 127 h 393"/>
                <a:gd name="T8" fmla="*/ 113 w 328"/>
                <a:gd name="T9" fmla="*/ 370 h 393"/>
                <a:gd name="T10" fmla="*/ 244 w 328"/>
                <a:gd name="T11" fmla="*/ 373 h 393"/>
                <a:gd name="T12" fmla="*/ 303 w 328"/>
                <a:gd name="T13" fmla="*/ 313 h 393"/>
                <a:gd name="T14" fmla="*/ 249 w 328"/>
                <a:gd name="T15" fmla="*/ 296 h 393"/>
                <a:gd name="T16" fmla="*/ 133 w 328"/>
                <a:gd name="T17" fmla="*/ 295 h 393"/>
                <a:gd name="T18" fmla="*/ 108 w 328"/>
                <a:gd name="T19" fmla="*/ 193 h 393"/>
                <a:gd name="T20" fmla="*/ 177 w 328"/>
                <a:gd name="T21" fmla="*/ 112 h 393"/>
                <a:gd name="T22" fmla="*/ 241 w 328"/>
                <a:gd name="T23" fmla="*/ 128 h 393"/>
                <a:gd name="T24" fmla="*/ 242 w 328"/>
                <a:gd name="T25" fmla="*/ 126 h 393"/>
                <a:gd name="T26" fmla="*/ 165 w 328"/>
                <a:gd name="T27" fmla="*/ 113 h 393"/>
                <a:gd name="T28" fmla="*/ 126 w 328"/>
                <a:gd name="T29" fmla="*/ 148 h 393"/>
                <a:gd name="T30" fmla="*/ 105 w 328"/>
                <a:gd name="T31" fmla="*/ 246 h 393"/>
                <a:gd name="T32" fmla="*/ 136 w 328"/>
                <a:gd name="T33" fmla="*/ 301 h 393"/>
                <a:gd name="T34" fmla="*/ 214 w 328"/>
                <a:gd name="T35" fmla="*/ 309 h 393"/>
                <a:gd name="T36" fmla="*/ 274 w 328"/>
                <a:gd name="T37" fmla="*/ 294 h 393"/>
                <a:gd name="T38" fmla="*/ 295 w 328"/>
                <a:gd name="T39" fmla="*/ 300 h 393"/>
                <a:gd name="T40" fmla="*/ 278 w 328"/>
                <a:gd name="T41" fmla="*/ 352 h 393"/>
                <a:gd name="T42" fmla="*/ 132 w 328"/>
                <a:gd name="T43" fmla="*/ 376 h 393"/>
                <a:gd name="T44" fmla="*/ 46 w 328"/>
                <a:gd name="T45" fmla="*/ 286 h 393"/>
                <a:gd name="T46" fmla="*/ 217 w 328"/>
                <a:gd name="T47" fmla="*/ 24 h 393"/>
                <a:gd name="T48" fmla="*/ 307 w 328"/>
                <a:gd name="T49" fmla="*/ 77 h 393"/>
                <a:gd name="T50" fmla="*/ 293 w 328"/>
                <a:gd name="T51" fmla="*/ 137 h 393"/>
                <a:gd name="T52" fmla="*/ 242 w 328"/>
                <a:gd name="T53" fmla="*/ 126 h 393"/>
                <a:gd name="T54" fmla="*/ 241 w 328"/>
                <a:gd name="T55" fmla="*/ 12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28" h="393">
                  <a:moveTo>
                    <a:pt x="241" y="128"/>
                  </a:moveTo>
                  <a:cubicBezTo>
                    <a:pt x="263" y="139"/>
                    <a:pt x="303" y="151"/>
                    <a:pt x="313" y="119"/>
                  </a:cubicBezTo>
                  <a:cubicBezTo>
                    <a:pt x="328" y="75"/>
                    <a:pt x="283" y="42"/>
                    <a:pt x="247" y="28"/>
                  </a:cubicBezTo>
                  <a:cubicBezTo>
                    <a:pt x="169" y="0"/>
                    <a:pt x="86" y="58"/>
                    <a:pt x="54" y="127"/>
                  </a:cubicBezTo>
                  <a:cubicBezTo>
                    <a:pt x="16" y="210"/>
                    <a:pt x="28" y="321"/>
                    <a:pt x="113" y="370"/>
                  </a:cubicBezTo>
                  <a:cubicBezTo>
                    <a:pt x="152" y="392"/>
                    <a:pt x="203" y="391"/>
                    <a:pt x="244" y="373"/>
                  </a:cubicBezTo>
                  <a:cubicBezTo>
                    <a:pt x="267" y="362"/>
                    <a:pt x="303" y="343"/>
                    <a:pt x="303" y="313"/>
                  </a:cubicBezTo>
                  <a:cubicBezTo>
                    <a:pt x="303" y="286"/>
                    <a:pt x="265" y="291"/>
                    <a:pt x="249" y="296"/>
                  </a:cubicBezTo>
                  <a:cubicBezTo>
                    <a:pt x="212" y="309"/>
                    <a:pt x="167" y="324"/>
                    <a:pt x="133" y="295"/>
                  </a:cubicBezTo>
                  <a:cubicBezTo>
                    <a:pt x="104" y="270"/>
                    <a:pt x="100" y="227"/>
                    <a:pt x="108" y="193"/>
                  </a:cubicBezTo>
                  <a:cubicBezTo>
                    <a:pt x="116" y="155"/>
                    <a:pt x="139" y="120"/>
                    <a:pt x="177" y="112"/>
                  </a:cubicBezTo>
                  <a:cubicBezTo>
                    <a:pt x="199" y="106"/>
                    <a:pt x="222" y="118"/>
                    <a:pt x="241" y="128"/>
                  </a:cubicBezTo>
                  <a:cubicBezTo>
                    <a:pt x="242" y="126"/>
                    <a:pt x="242" y="126"/>
                    <a:pt x="242" y="126"/>
                  </a:cubicBezTo>
                  <a:cubicBezTo>
                    <a:pt x="217" y="113"/>
                    <a:pt x="193" y="103"/>
                    <a:pt x="165" y="113"/>
                  </a:cubicBezTo>
                  <a:cubicBezTo>
                    <a:pt x="148" y="119"/>
                    <a:pt x="136" y="134"/>
                    <a:pt x="126" y="148"/>
                  </a:cubicBezTo>
                  <a:cubicBezTo>
                    <a:pt x="107" y="176"/>
                    <a:pt x="99" y="214"/>
                    <a:pt x="105" y="246"/>
                  </a:cubicBezTo>
                  <a:cubicBezTo>
                    <a:pt x="109" y="267"/>
                    <a:pt x="120" y="287"/>
                    <a:pt x="136" y="301"/>
                  </a:cubicBezTo>
                  <a:cubicBezTo>
                    <a:pt x="157" y="319"/>
                    <a:pt x="189" y="315"/>
                    <a:pt x="214" y="309"/>
                  </a:cubicBezTo>
                  <a:cubicBezTo>
                    <a:pt x="235" y="304"/>
                    <a:pt x="253" y="294"/>
                    <a:pt x="274" y="294"/>
                  </a:cubicBezTo>
                  <a:cubicBezTo>
                    <a:pt x="282" y="293"/>
                    <a:pt x="289" y="296"/>
                    <a:pt x="295" y="300"/>
                  </a:cubicBezTo>
                  <a:cubicBezTo>
                    <a:pt x="314" y="315"/>
                    <a:pt x="291" y="341"/>
                    <a:pt x="278" y="352"/>
                  </a:cubicBezTo>
                  <a:cubicBezTo>
                    <a:pt x="237" y="384"/>
                    <a:pt x="181" y="393"/>
                    <a:pt x="132" y="376"/>
                  </a:cubicBezTo>
                  <a:cubicBezTo>
                    <a:pt x="91" y="361"/>
                    <a:pt x="61" y="326"/>
                    <a:pt x="46" y="286"/>
                  </a:cubicBezTo>
                  <a:cubicBezTo>
                    <a:pt x="0" y="172"/>
                    <a:pt x="86" y="14"/>
                    <a:pt x="217" y="24"/>
                  </a:cubicBezTo>
                  <a:cubicBezTo>
                    <a:pt x="252" y="27"/>
                    <a:pt x="289" y="47"/>
                    <a:pt x="307" y="77"/>
                  </a:cubicBezTo>
                  <a:cubicBezTo>
                    <a:pt x="320" y="97"/>
                    <a:pt x="318" y="128"/>
                    <a:pt x="293" y="137"/>
                  </a:cubicBezTo>
                  <a:cubicBezTo>
                    <a:pt x="277" y="143"/>
                    <a:pt x="256" y="133"/>
                    <a:pt x="242" y="126"/>
                  </a:cubicBezTo>
                  <a:cubicBezTo>
                    <a:pt x="241" y="128"/>
                    <a:pt x="241" y="128"/>
                    <a:pt x="241" y="128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4" name="Freeform 393"/>
            <p:cNvSpPr>
              <a:spLocks noEditPoints="1"/>
            </p:cNvSpPr>
            <p:nvPr/>
          </p:nvSpPr>
          <p:spPr bwMode="auto">
            <a:xfrm>
              <a:off x="2344456" y="4228075"/>
              <a:ext cx="418675" cy="512408"/>
            </a:xfrm>
            <a:custGeom>
              <a:avLst/>
              <a:gdLst>
                <a:gd name="T0" fmla="*/ 53 w 221"/>
                <a:gd name="T1" fmla="*/ 260 h 269"/>
                <a:gd name="T2" fmla="*/ 64 w 221"/>
                <a:gd name="T3" fmla="*/ 269 h 269"/>
                <a:gd name="T4" fmla="*/ 55 w 221"/>
                <a:gd name="T5" fmla="*/ 259 h 269"/>
                <a:gd name="T6" fmla="*/ 26 w 221"/>
                <a:gd name="T7" fmla="*/ 231 h 269"/>
                <a:gd name="T8" fmla="*/ 24 w 221"/>
                <a:gd name="T9" fmla="*/ 234 h 269"/>
                <a:gd name="T10" fmla="*/ 39 w 221"/>
                <a:gd name="T11" fmla="*/ 250 h 269"/>
                <a:gd name="T12" fmla="*/ 40 w 221"/>
                <a:gd name="T13" fmla="*/ 247 h 269"/>
                <a:gd name="T14" fmla="*/ 26 w 221"/>
                <a:gd name="T15" fmla="*/ 231 h 269"/>
                <a:gd name="T16" fmla="*/ 7 w 221"/>
                <a:gd name="T17" fmla="*/ 196 h 269"/>
                <a:gd name="T18" fmla="*/ 14 w 221"/>
                <a:gd name="T19" fmla="*/ 217 h 269"/>
                <a:gd name="T20" fmla="*/ 16 w 221"/>
                <a:gd name="T21" fmla="*/ 218 h 269"/>
                <a:gd name="T22" fmla="*/ 10 w 221"/>
                <a:gd name="T23" fmla="*/ 197 h 269"/>
                <a:gd name="T24" fmla="*/ 2 w 221"/>
                <a:gd name="T25" fmla="*/ 156 h 269"/>
                <a:gd name="T26" fmla="*/ 0 w 221"/>
                <a:gd name="T27" fmla="*/ 158 h 269"/>
                <a:gd name="T28" fmla="*/ 4 w 221"/>
                <a:gd name="T29" fmla="*/ 180 h 269"/>
                <a:gd name="T30" fmla="*/ 6 w 221"/>
                <a:gd name="T31" fmla="*/ 178 h 269"/>
                <a:gd name="T32" fmla="*/ 2 w 221"/>
                <a:gd name="T33" fmla="*/ 156 h 269"/>
                <a:gd name="T34" fmla="*/ 4 w 221"/>
                <a:gd name="T35" fmla="*/ 118 h 269"/>
                <a:gd name="T36" fmla="*/ 3 w 221"/>
                <a:gd name="T37" fmla="*/ 140 h 269"/>
                <a:gd name="T38" fmla="*/ 5 w 221"/>
                <a:gd name="T39" fmla="*/ 138 h 269"/>
                <a:gd name="T40" fmla="*/ 7 w 221"/>
                <a:gd name="T41" fmla="*/ 116 h 269"/>
                <a:gd name="T42" fmla="*/ 20 w 221"/>
                <a:gd name="T43" fmla="*/ 79 h 269"/>
                <a:gd name="T44" fmla="*/ 18 w 221"/>
                <a:gd name="T45" fmla="*/ 80 h 269"/>
                <a:gd name="T46" fmla="*/ 12 w 221"/>
                <a:gd name="T47" fmla="*/ 101 h 269"/>
                <a:gd name="T48" fmla="*/ 14 w 221"/>
                <a:gd name="T49" fmla="*/ 100 h 269"/>
                <a:gd name="T50" fmla="*/ 21 w 221"/>
                <a:gd name="T51" fmla="*/ 79 h 269"/>
                <a:gd name="T52" fmla="*/ 42 w 221"/>
                <a:gd name="T53" fmla="*/ 45 h 269"/>
                <a:gd name="T54" fmla="*/ 32 w 221"/>
                <a:gd name="T55" fmla="*/ 58 h 269"/>
                <a:gd name="T56" fmla="*/ 29 w 221"/>
                <a:gd name="T57" fmla="*/ 65 h 269"/>
                <a:gd name="T58" fmla="*/ 32 w 221"/>
                <a:gd name="T59" fmla="*/ 65 h 269"/>
                <a:gd name="T60" fmla="*/ 43 w 221"/>
                <a:gd name="T61" fmla="*/ 49 h 269"/>
                <a:gd name="T62" fmla="*/ 42 w 221"/>
                <a:gd name="T63" fmla="*/ 45 h 269"/>
                <a:gd name="T64" fmla="*/ 201 w 221"/>
                <a:gd name="T65" fmla="*/ 25 h 269"/>
                <a:gd name="T66" fmla="*/ 217 w 221"/>
                <a:gd name="T67" fmla="*/ 39 h 269"/>
                <a:gd name="T68" fmla="*/ 220 w 221"/>
                <a:gd name="T69" fmla="*/ 39 h 269"/>
                <a:gd name="T70" fmla="*/ 220 w 221"/>
                <a:gd name="T71" fmla="*/ 36 h 269"/>
                <a:gd name="T72" fmla="*/ 202 w 221"/>
                <a:gd name="T73" fmla="*/ 24 h 269"/>
                <a:gd name="T74" fmla="*/ 70 w 221"/>
                <a:gd name="T75" fmla="*/ 18 h 269"/>
                <a:gd name="T76" fmla="*/ 54 w 221"/>
                <a:gd name="T77" fmla="*/ 34 h 269"/>
                <a:gd name="T78" fmla="*/ 57 w 221"/>
                <a:gd name="T79" fmla="*/ 34 h 269"/>
                <a:gd name="T80" fmla="*/ 73 w 221"/>
                <a:gd name="T81" fmla="*/ 19 h 269"/>
                <a:gd name="T82" fmla="*/ 166 w 221"/>
                <a:gd name="T83" fmla="*/ 6 h 269"/>
                <a:gd name="T84" fmla="*/ 166 w 221"/>
                <a:gd name="T85" fmla="*/ 10 h 269"/>
                <a:gd name="T86" fmla="*/ 185 w 221"/>
                <a:gd name="T87" fmla="*/ 18 h 269"/>
                <a:gd name="T88" fmla="*/ 186 w 221"/>
                <a:gd name="T89" fmla="*/ 14 h 269"/>
                <a:gd name="T90" fmla="*/ 166 w 221"/>
                <a:gd name="T91" fmla="*/ 6 h 269"/>
                <a:gd name="T92" fmla="*/ 107 w 221"/>
                <a:gd name="T93" fmla="*/ 2 h 269"/>
                <a:gd name="T94" fmla="*/ 87 w 221"/>
                <a:gd name="T95" fmla="*/ 8 h 269"/>
                <a:gd name="T96" fmla="*/ 88 w 221"/>
                <a:gd name="T97" fmla="*/ 12 h 269"/>
                <a:gd name="T98" fmla="*/ 108 w 221"/>
                <a:gd name="T99" fmla="*/ 6 h 269"/>
                <a:gd name="T100" fmla="*/ 107 w 221"/>
                <a:gd name="T101" fmla="*/ 2 h 269"/>
                <a:gd name="T102" fmla="*/ 127 w 221"/>
                <a:gd name="T103" fmla="*/ 0 h 269"/>
                <a:gd name="T104" fmla="*/ 127 w 221"/>
                <a:gd name="T105" fmla="*/ 4 h 269"/>
                <a:gd name="T106" fmla="*/ 128 w 221"/>
                <a:gd name="T107" fmla="*/ 4 h 269"/>
                <a:gd name="T108" fmla="*/ 147 w 221"/>
                <a:gd name="T109" fmla="*/ 6 h 269"/>
                <a:gd name="T110" fmla="*/ 149 w 221"/>
                <a:gd name="T111" fmla="*/ 4 h 269"/>
                <a:gd name="T112" fmla="*/ 128 w 221"/>
                <a:gd name="T113" fmla="*/ 0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21" h="269">
                  <a:moveTo>
                    <a:pt x="54" y="259"/>
                  </a:moveTo>
                  <a:cubicBezTo>
                    <a:pt x="54" y="259"/>
                    <a:pt x="53" y="259"/>
                    <a:pt x="53" y="260"/>
                  </a:cubicBezTo>
                  <a:cubicBezTo>
                    <a:pt x="52" y="261"/>
                    <a:pt x="52" y="262"/>
                    <a:pt x="53" y="262"/>
                  </a:cubicBezTo>
                  <a:cubicBezTo>
                    <a:pt x="57" y="265"/>
                    <a:pt x="60" y="267"/>
                    <a:pt x="64" y="269"/>
                  </a:cubicBezTo>
                  <a:cubicBezTo>
                    <a:pt x="66" y="268"/>
                    <a:pt x="68" y="268"/>
                    <a:pt x="70" y="267"/>
                  </a:cubicBezTo>
                  <a:cubicBezTo>
                    <a:pt x="65" y="265"/>
                    <a:pt x="60" y="262"/>
                    <a:pt x="55" y="259"/>
                  </a:cubicBezTo>
                  <a:cubicBezTo>
                    <a:pt x="55" y="259"/>
                    <a:pt x="55" y="259"/>
                    <a:pt x="54" y="259"/>
                  </a:cubicBezTo>
                  <a:moveTo>
                    <a:pt x="26" y="231"/>
                  </a:moveTo>
                  <a:cubicBezTo>
                    <a:pt x="25" y="231"/>
                    <a:pt x="25" y="231"/>
                    <a:pt x="24" y="232"/>
                  </a:cubicBezTo>
                  <a:cubicBezTo>
                    <a:pt x="24" y="232"/>
                    <a:pt x="23" y="233"/>
                    <a:pt x="24" y="234"/>
                  </a:cubicBezTo>
                  <a:cubicBezTo>
                    <a:pt x="28" y="240"/>
                    <a:pt x="32" y="245"/>
                    <a:pt x="37" y="250"/>
                  </a:cubicBezTo>
                  <a:cubicBezTo>
                    <a:pt x="38" y="250"/>
                    <a:pt x="38" y="250"/>
                    <a:pt x="39" y="250"/>
                  </a:cubicBezTo>
                  <a:cubicBezTo>
                    <a:pt x="39" y="250"/>
                    <a:pt x="40" y="250"/>
                    <a:pt x="40" y="250"/>
                  </a:cubicBezTo>
                  <a:cubicBezTo>
                    <a:pt x="41" y="249"/>
                    <a:pt x="41" y="248"/>
                    <a:pt x="40" y="247"/>
                  </a:cubicBezTo>
                  <a:cubicBezTo>
                    <a:pt x="35" y="242"/>
                    <a:pt x="31" y="237"/>
                    <a:pt x="27" y="232"/>
                  </a:cubicBezTo>
                  <a:cubicBezTo>
                    <a:pt x="27" y="231"/>
                    <a:pt x="26" y="231"/>
                    <a:pt x="26" y="231"/>
                  </a:cubicBezTo>
                  <a:moveTo>
                    <a:pt x="8" y="195"/>
                  </a:moveTo>
                  <a:cubicBezTo>
                    <a:pt x="8" y="195"/>
                    <a:pt x="8" y="195"/>
                    <a:pt x="7" y="196"/>
                  </a:cubicBezTo>
                  <a:cubicBezTo>
                    <a:pt x="6" y="196"/>
                    <a:pt x="6" y="197"/>
                    <a:pt x="6" y="198"/>
                  </a:cubicBezTo>
                  <a:cubicBezTo>
                    <a:pt x="8" y="205"/>
                    <a:pt x="11" y="211"/>
                    <a:pt x="14" y="217"/>
                  </a:cubicBezTo>
                  <a:cubicBezTo>
                    <a:pt x="14" y="218"/>
                    <a:pt x="15" y="218"/>
                    <a:pt x="15" y="218"/>
                  </a:cubicBezTo>
                  <a:cubicBezTo>
                    <a:pt x="16" y="218"/>
                    <a:pt x="16" y="218"/>
                    <a:pt x="16" y="218"/>
                  </a:cubicBezTo>
                  <a:cubicBezTo>
                    <a:pt x="17" y="217"/>
                    <a:pt x="18" y="216"/>
                    <a:pt x="17" y="215"/>
                  </a:cubicBezTo>
                  <a:cubicBezTo>
                    <a:pt x="14" y="209"/>
                    <a:pt x="12" y="203"/>
                    <a:pt x="10" y="197"/>
                  </a:cubicBezTo>
                  <a:cubicBezTo>
                    <a:pt x="10" y="196"/>
                    <a:pt x="9" y="195"/>
                    <a:pt x="8" y="195"/>
                  </a:cubicBezTo>
                  <a:moveTo>
                    <a:pt x="2" y="156"/>
                  </a:moveTo>
                  <a:cubicBezTo>
                    <a:pt x="2" y="156"/>
                    <a:pt x="2" y="156"/>
                    <a:pt x="2" y="156"/>
                  </a:cubicBezTo>
                  <a:cubicBezTo>
                    <a:pt x="1" y="156"/>
                    <a:pt x="0" y="157"/>
                    <a:pt x="0" y="158"/>
                  </a:cubicBezTo>
                  <a:cubicBezTo>
                    <a:pt x="0" y="165"/>
                    <a:pt x="1" y="172"/>
                    <a:pt x="2" y="178"/>
                  </a:cubicBezTo>
                  <a:cubicBezTo>
                    <a:pt x="2" y="179"/>
                    <a:pt x="3" y="180"/>
                    <a:pt x="4" y="180"/>
                  </a:cubicBezTo>
                  <a:cubicBezTo>
                    <a:pt x="4" y="180"/>
                    <a:pt x="4" y="180"/>
                    <a:pt x="4" y="180"/>
                  </a:cubicBezTo>
                  <a:cubicBezTo>
                    <a:pt x="5" y="180"/>
                    <a:pt x="6" y="179"/>
                    <a:pt x="6" y="178"/>
                  </a:cubicBezTo>
                  <a:cubicBezTo>
                    <a:pt x="5" y="171"/>
                    <a:pt x="4" y="165"/>
                    <a:pt x="4" y="158"/>
                  </a:cubicBezTo>
                  <a:cubicBezTo>
                    <a:pt x="4" y="157"/>
                    <a:pt x="3" y="156"/>
                    <a:pt x="2" y="156"/>
                  </a:cubicBezTo>
                  <a:moveTo>
                    <a:pt x="6" y="116"/>
                  </a:moveTo>
                  <a:cubicBezTo>
                    <a:pt x="6" y="116"/>
                    <a:pt x="5" y="117"/>
                    <a:pt x="4" y="118"/>
                  </a:cubicBezTo>
                  <a:cubicBezTo>
                    <a:pt x="3" y="125"/>
                    <a:pt x="2" y="131"/>
                    <a:pt x="1" y="138"/>
                  </a:cubicBezTo>
                  <a:cubicBezTo>
                    <a:pt x="1" y="139"/>
                    <a:pt x="2" y="140"/>
                    <a:pt x="3" y="140"/>
                  </a:cubicBezTo>
                  <a:cubicBezTo>
                    <a:pt x="3" y="140"/>
                    <a:pt x="3" y="140"/>
                    <a:pt x="3" y="140"/>
                  </a:cubicBezTo>
                  <a:cubicBezTo>
                    <a:pt x="4" y="140"/>
                    <a:pt x="5" y="139"/>
                    <a:pt x="5" y="138"/>
                  </a:cubicBezTo>
                  <a:cubicBezTo>
                    <a:pt x="6" y="132"/>
                    <a:pt x="7" y="125"/>
                    <a:pt x="8" y="119"/>
                  </a:cubicBezTo>
                  <a:cubicBezTo>
                    <a:pt x="9" y="118"/>
                    <a:pt x="8" y="117"/>
                    <a:pt x="7" y="116"/>
                  </a:cubicBezTo>
                  <a:cubicBezTo>
                    <a:pt x="7" y="116"/>
                    <a:pt x="7" y="116"/>
                    <a:pt x="6" y="116"/>
                  </a:cubicBezTo>
                  <a:moveTo>
                    <a:pt x="20" y="79"/>
                  </a:moveTo>
                  <a:cubicBezTo>
                    <a:pt x="19" y="79"/>
                    <a:pt x="19" y="79"/>
                    <a:pt x="18" y="80"/>
                  </a:cubicBezTo>
                  <a:cubicBezTo>
                    <a:pt x="18" y="80"/>
                    <a:pt x="18" y="80"/>
                    <a:pt x="18" y="80"/>
                  </a:cubicBezTo>
                  <a:cubicBezTo>
                    <a:pt x="15" y="86"/>
                    <a:pt x="13" y="92"/>
                    <a:pt x="10" y="99"/>
                  </a:cubicBezTo>
                  <a:cubicBezTo>
                    <a:pt x="10" y="100"/>
                    <a:pt x="11" y="101"/>
                    <a:pt x="12" y="101"/>
                  </a:cubicBezTo>
                  <a:cubicBezTo>
                    <a:pt x="12" y="101"/>
                    <a:pt x="12" y="101"/>
                    <a:pt x="12" y="101"/>
                  </a:cubicBezTo>
                  <a:cubicBezTo>
                    <a:pt x="13" y="101"/>
                    <a:pt x="14" y="101"/>
                    <a:pt x="14" y="100"/>
                  </a:cubicBezTo>
                  <a:cubicBezTo>
                    <a:pt x="16" y="94"/>
                    <a:pt x="19" y="88"/>
                    <a:pt x="22" y="82"/>
                  </a:cubicBezTo>
                  <a:cubicBezTo>
                    <a:pt x="23" y="81"/>
                    <a:pt x="22" y="80"/>
                    <a:pt x="21" y="79"/>
                  </a:cubicBezTo>
                  <a:cubicBezTo>
                    <a:pt x="21" y="79"/>
                    <a:pt x="21" y="79"/>
                    <a:pt x="20" y="79"/>
                  </a:cubicBezTo>
                  <a:moveTo>
                    <a:pt x="42" y="45"/>
                  </a:moveTo>
                  <a:cubicBezTo>
                    <a:pt x="41" y="45"/>
                    <a:pt x="41" y="46"/>
                    <a:pt x="40" y="46"/>
                  </a:cubicBezTo>
                  <a:cubicBezTo>
                    <a:pt x="37" y="50"/>
                    <a:pt x="34" y="54"/>
                    <a:pt x="32" y="58"/>
                  </a:cubicBezTo>
                  <a:cubicBezTo>
                    <a:pt x="30" y="59"/>
                    <a:pt x="29" y="61"/>
                    <a:pt x="29" y="63"/>
                  </a:cubicBezTo>
                  <a:cubicBezTo>
                    <a:pt x="28" y="63"/>
                    <a:pt x="28" y="65"/>
                    <a:pt x="29" y="65"/>
                  </a:cubicBezTo>
                  <a:cubicBezTo>
                    <a:pt x="29" y="65"/>
                    <a:pt x="30" y="66"/>
                    <a:pt x="30" y="66"/>
                  </a:cubicBezTo>
                  <a:cubicBezTo>
                    <a:pt x="31" y="66"/>
                    <a:pt x="31" y="65"/>
                    <a:pt x="32" y="65"/>
                  </a:cubicBezTo>
                  <a:cubicBezTo>
                    <a:pt x="33" y="63"/>
                    <a:pt x="34" y="62"/>
                    <a:pt x="35" y="60"/>
                  </a:cubicBezTo>
                  <a:cubicBezTo>
                    <a:pt x="38" y="56"/>
                    <a:pt x="41" y="52"/>
                    <a:pt x="43" y="49"/>
                  </a:cubicBezTo>
                  <a:cubicBezTo>
                    <a:pt x="44" y="48"/>
                    <a:pt x="44" y="47"/>
                    <a:pt x="43" y="46"/>
                  </a:cubicBezTo>
                  <a:cubicBezTo>
                    <a:pt x="43" y="46"/>
                    <a:pt x="42" y="45"/>
                    <a:pt x="42" y="45"/>
                  </a:cubicBezTo>
                  <a:moveTo>
                    <a:pt x="202" y="24"/>
                  </a:moveTo>
                  <a:cubicBezTo>
                    <a:pt x="202" y="24"/>
                    <a:pt x="201" y="24"/>
                    <a:pt x="201" y="25"/>
                  </a:cubicBezTo>
                  <a:cubicBezTo>
                    <a:pt x="200" y="26"/>
                    <a:pt x="200" y="27"/>
                    <a:pt x="201" y="27"/>
                  </a:cubicBezTo>
                  <a:cubicBezTo>
                    <a:pt x="211" y="34"/>
                    <a:pt x="217" y="39"/>
                    <a:pt x="217" y="39"/>
                  </a:cubicBezTo>
                  <a:cubicBezTo>
                    <a:pt x="218" y="39"/>
                    <a:pt x="218" y="39"/>
                    <a:pt x="219" y="39"/>
                  </a:cubicBezTo>
                  <a:cubicBezTo>
                    <a:pt x="219" y="39"/>
                    <a:pt x="220" y="39"/>
                    <a:pt x="220" y="39"/>
                  </a:cubicBezTo>
                  <a:cubicBezTo>
                    <a:pt x="221" y="38"/>
                    <a:pt x="221" y="37"/>
                    <a:pt x="220" y="36"/>
                  </a:cubicBezTo>
                  <a:cubicBezTo>
                    <a:pt x="220" y="36"/>
                    <a:pt x="220" y="36"/>
                    <a:pt x="220" y="36"/>
                  </a:cubicBezTo>
                  <a:cubicBezTo>
                    <a:pt x="220" y="36"/>
                    <a:pt x="214" y="31"/>
                    <a:pt x="203" y="24"/>
                  </a:cubicBezTo>
                  <a:cubicBezTo>
                    <a:pt x="203" y="24"/>
                    <a:pt x="203" y="24"/>
                    <a:pt x="202" y="24"/>
                  </a:cubicBezTo>
                  <a:moveTo>
                    <a:pt x="71" y="18"/>
                  </a:moveTo>
                  <a:cubicBezTo>
                    <a:pt x="70" y="18"/>
                    <a:pt x="70" y="18"/>
                    <a:pt x="70" y="18"/>
                  </a:cubicBezTo>
                  <a:cubicBezTo>
                    <a:pt x="64" y="22"/>
                    <a:pt x="59" y="26"/>
                    <a:pt x="54" y="31"/>
                  </a:cubicBezTo>
                  <a:cubicBezTo>
                    <a:pt x="53" y="32"/>
                    <a:pt x="53" y="33"/>
                    <a:pt x="54" y="34"/>
                  </a:cubicBezTo>
                  <a:cubicBezTo>
                    <a:pt x="54" y="34"/>
                    <a:pt x="55" y="35"/>
                    <a:pt x="55" y="35"/>
                  </a:cubicBezTo>
                  <a:cubicBezTo>
                    <a:pt x="56" y="35"/>
                    <a:pt x="56" y="34"/>
                    <a:pt x="57" y="34"/>
                  </a:cubicBezTo>
                  <a:cubicBezTo>
                    <a:pt x="62" y="29"/>
                    <a:pt x="67" y="25"/>
                    <a:pt x="72" y="22"/>
                  </a:cubicBezTo>
                  <a:cubicBezTo>
                    <a:pt x="73" y="21"/>
                    <a:pt x="73" y="20"/>
                    <a:pt x="73" y="19"/>
                  </a:cubicBezTo>
                  <a:cubicBezTo>
                    <a:pt x="72" y="18"/>
                    <a:pt x="72" y="18"/>
                    <a:pt x="71" y="18"/>
                  </a:cubicBezTo>
                  <a:moveTo>
                    <a:pt x="166" y="6"/>
                  </a:moveTo>
                  <a:cubicBezTo>
                    <a:pt x="166" y="6"/>
                    <a:pt x="165" y="7"/>
                    <a:pt x="164" y="8"/>
                  </a:cubicBezTo>
                  <a:cubicBezTo>
                    <a:pt x="164" y="9"/>
                    <a:pt x="165" y="10"/>
                    <a:pt x="166" y="10"/>
                  </a:cubicBezTo>
                  <a:cubicBezTo>
                    <a:pt x="172" y="13"/>
                    <a:pt x="178" y="15"/>
                    <a:pt x="184" y="18"/>
                  </a:cubicBezTo>
                  <a:cubicBezTo>
                    <a:pt x="185" y="18"/>
                    <a:pt x="185" y="18"/>
                    <a:pt x="185" y="18"/>
                  </a:cubicBezTo>
                  <a:cubicBezTo>
                    <a:pt x="186" y="18"/>
                    <a:pt x="186" y="18"/>
                    <a:pt x="187" y="17"/>
                  </a:cubicBezTo>
                  <a:cubicBezTo>
                    <a:pt x="187" y="16"/>
                    <a:pt x="187" y="15"/>
                    <a:pt x="186" y="14"/>
                  </a:cubicBezTo>
                  <a:cubicBezTo>
                    <a:pt x="180" y="11"/>
                    <a:pt x="174" y="9"/>
                    <a:pt x="167" y="7"/>
                  </a:cubicBezTo>
                  <a:cubicBezTo>
                    <a:pt x="167" y="6"/>
                    <a:pt x="167" y="6"/>
                    <a:pt x="166" y="6"/>
                  </a:cubicBezTo>
                  <a:moveTo>
                    <a:pt x="107" y="2"/>
                  </a:moveTo>
                  <a:cubicBezTo>
                    <a:pt x="107" y="2"/>
                    <a:pt x="107" y="2"/>
                    <a:pt x="107" y="2"/>
                  </a:cubicBezTo>
                  <a:cubicBezTo>
                    <a:pt x="107" y="2"/>
                    <a:pt x="107" y="2"/>
                    <a:pt x="107" y="2"/>
                  </a:cubicBezTo>
                  <a:cubicBezTo>
                    <a:pt x="100" y="4"/>
                    <a:pt x="94" y="6"/>
                    <a:pt x="87" y="8"/>
                  </a:cubicBezTo>
                  <a:cubicBezTo>
                    <a:pt x="86" y="9"/>
                    <a:pt x="86" y="10"/>
                    <a:pt x="86" y="11"/>
                  </a:cubicBezTo>
                  <a:cubicBezTo>
                    <a:pt x="87" y="12"/>
                    <a:pt x="88" y="12"/>
                    <a:pt x="88" y="12"/>
                  </a:cubicBezTo>
                  <a:cubicBezTo>
                    <a:pt x="89" y="12"/>
                    <a:pt x="89" y="12"/>
                    <a:pt x="89" y="12"/>
                  </a:cubicBezTo>
                  <a:cubicBezTo>
                    <a:pt x="95" y="9"/>
                    <a:pt x="102" y="7"/>
                    <a:pt x="108" y="6"/>
                  </a:cubicBezTo>
                  <a:cubicBezTo>
                    <a:pt x="109" y="6"/>
                    <a:pt x="109" y="5"/>
                    <a:pt x="109" y="4"/>
                  </a:cubicBezTo>
                  <a:cubicBezTo>
                    <a:pt x="109" y="3"/>
                    <a:pt x="108" y="2"/>
                    <a:pt x="107" y="2"/>
                  </a:cubicBezTo>
                  <a:moveTo>
                    <a:pt x="128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6" y="0"/>
                    <a:pt x="125" y="1"/>
                    <a:pt x="125" y="2"/>
                  </a:cubicBezTo>
                  <a:cubicBezTo>
                    <a:pt x="125" y="3"/>
                    <a:pt x="126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35" y="4"/>
                    <a:pt x="141" y="5"/>
                    <a:pt x="147" y="6"/>
                  </a:cubicBezTo>
                  <a:cubicBezTo>
                    <a:pt x="147" y="6"/>
                    <a:pt x="147" y="6"/>
                    <a:pt x="147" y="6"/>
                  </a:cubicBezTo>
                  <a:cubicBezTo>
                    <a:pt x="148" y="6"/>
                    <a:pt x="149" y="5"/>
                    <a:pt x="149" y="4"/>
                  </a:cubicBezTo>
                  <a:cubicBezTo>
                    <a:pt x="149" y="3"/>
                    <a:pt x="148" y="2"/>
                    <a:pt x="147" y="2"/>
                  </a:cubicBezTo>
                  <a:cubicBezTo>
                    <a:pt x="141" y="1"/>
                    <a:pt x="135" y="0"/>
                    <a:pt x="128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5" name="Freeform 394"/>
            <p:cNvSpPr>
              <a:spLocks noEditPoints="1"/>
            </p:cNvSpPr>
            <p:nvPr/>
          </p:nvSpPr>
          <p:spPr bwMode="auto">
            <a:xfrm>
              <a:off x="2466570" y="4730965"/>
              <a:ext cx="239470" cy="31728"/>
            </a:xfrm>
            <a:custGeom>
              <a:avLst/>
              <a:gdLst>
                <a:gd name="T0" fmla="*/ 86 w 127"/>
                <a:gd name="T1" fmla="*/ 11 h 17"/>
                <a:gd name="T2" fmla="*/ 86 w 127"/>
                <a:gd name="T3" fmla="*/ 11 h 17"/>
                <a:gd name="T4" fmla="*/ 66 w 127"/>
                <a:gd name="T5" fmla="*/ 13 h 17"/>
                <a:gd name="T6" fmla="*/ 65 w 127"/>
                <a:gd name="T7" fmla="*/ 16 h 17"/>
                <a:gd name="T8" fmla="*/ 67 w 127"/>
                <a:gd name="T9" fmla="*/ 17 h 17"/>
                <a:gd name="T10" fmla="*/ 67 w 127"/>
                <a:gd name="T11" fmla="*/ 17 h 17"/>
                <a:gd name="T12" fmla="*/ 87 w 127"/>
                <a:gd name="T13" fmla="*/ 15 h 17"/>
                <a:gd name="T14" fmla="*/ 88 w 127"/>
                <a:gd name="T15" fmla="*/ 13 h 17"/>
                <a:gd name="T16" fmla="*/ 86 w 127"/>
                <a:gd name="T17" fmla="*/ 11 h 17"/>
                <a:gd name="T18" fmla="*/ 27 w 127"/>
                <a:gd name="T19" fmla="*/ 10 h 17"/>
                <a:gd name="T20" fmla="*/ 25 w 127"/>
                <a:gd name="T21" fmla="*/ 12 h 17"/>
                <a:gd name="T22" fmla="*/ 26 w 127"/>
                <a:gd name="T23" fmla="*/ 14 h 17"/>
                <a:gd name="T24" fmla="*/ 46 w 127"/>
                <a:gd name="T25" fmla="*/ 17 h 17"/>
                <a:gd name="T26" fmla="*/ 47 w 127"/>
                <a:gd name="T27" fmla="*/ 17 h 17"/>
                <a:gd name="T28" fmla="*/ 49 w 127"/>
                <a:gd name="T29" fmla="*/ 15 h 17"/>
                <a:gd name="T30" fmla="*/ 47 w 127"/>
                <a:gd name="T31" fmla="*/ 13 h 17"/>
                <a:gd name="T32" fmla="*/ 27 w 127"/>
                <a:gd name="T33" fmla="*/ 10 h 17"/>
                <a:gd name="T34" fmla="*/ 27 w 127"/>
                <a:gd name="T35" fmla="*/ 10 h 17"/>
                <a:gd name="T36" fmla="*/ 6 w 127"/>
                <a:gd name="T37" fmla="*/ 3 h 17"/>
                <a:gd name="T38" fmla="*/ 0 w 127"/>
                <a:gd name="T39" fmla="*/ 5 h 17"/>
                <a:gd name="T40" fmla="*/ 7 w 127"/>
                <a:gd name="T41" fmla="*/ 8 h 17"/>
                <a:gd name="T42" fmla="*/ 8 w 127"/>
                <a:gd name="T43" fmla="*/ 8 h 17"/>
                <a:gd name="T44" fmla="*/ 10 w 127"/>
                <a:gd name="T45" fmla="*/ 7 h 17"/>
                <a:gd name="T46" fmla="*/ 9 w 127"/>
                <a:gd name="T47" fmla="*/ 4 h 17"/>
                <a:gd name="T48" fmla="*/ 6 w 127"/>
                <a:gd name="T49" fmla="*/ 3 h 17"/>
                <a:gd name="T50" fmla="*/ 125 w 127"/>
                <a:gd name="T51" fmla="*/ 0 h 17"/>
                <a:gd name="T52" fmla="*/ 124 w 127"/>
                <a:gd name="T53" fmla="*/ 0 h 17"/>
                <a:gd name="T54" fmla="*/ 105 w 127"/>
                <a:gd name="T55" fmla="*/ 6 h 17"/>
                <a:gd name="T56" fmla="*/ 104 w 127"/>
                <a:gd name="T57" fmla="*/ 9 h 17"/>
                <a:gd name="T58" fmla="*/ 106 w 127"/>
                <a:gd name="T59" fmla="*/ 10 h 17"/>
                <a:gd name="T60" fmla="*/ 106 w 127"/>
                <a:gd name="T61" fmla="*/ 10 h 17"/>
                <a:gd name="T62" fmla="*/ 126 w 127"/>
                <a:gd name="T63" fmla="*/ 4 h 17"/>
                <a:gd name="T64" fmla="*/ 127 w 127"/>
                <a:gd name="T65" fmla="*/ 1 h 17"/>
                <a:gd name="T66" fmla="*/ 125 w 127"/>
                <a:gd name="T6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7" h="17">
                  <a:moveTo>
                    <a:pt x="86" y="11"/>
                  </a:moveTo>
                  <a:cubicBezTo>
                    <a:pt x="86" y="11"/>
                    <a:pt x="86" y="11"/>
                    <a:pt x="86" y="11"/>
                  </a:cubicBezTo>
                  <a:cubicBezTo>
                    <a:pt x="79" y="12"/>
                    <a:pt x="73" y="13"/>
                    <a:pt x="66" y="13"/>
                  </a:cubicBezTo>
                  <a:cubicBezTo>
                    <a:pt x="65" y="13"/>
                    <a:pt x="64" y="14"/>
                    <a:pt x="65" y="16"/>
                  </a:cubicBezTo>
                  <a:cubicBezTo>
                    <a:pt x="65" y="17"/>
                    <a:pt x="65" y="17"/>
                    <a:pt x="67" y="17"/>
                  </a:cubicBezTo>
                  <a:cubicBezTo>
                    <a:pt x="67" y="17"/>
                    <a:pt x="67" y="17"/>
                    <a:pt x="67" y="17"/>
                  </a:cubicBezTo>
                  <a:cubicBezTo>
                    <a:pt x="73" y="17"/>
                    <a:pt x="80" y="16"/>
                    <a:pt x="87" y="15"/>
                  </a:cubicBezTo>
                  <a:cubicBezTo>
                    <a:pt x="88" y="15"/>
                    <a:pt x="89" y="14"/>
                    <a:pt x="88" y="13"/>
                  </a:cubicBezTo>
                  <a:cubicBezTo>
                    <a:pt x="88" y="12"/>
                    <a:pt x="87" y="11"/>
                    <a:pt x="86" y="11"/>
                  </a:cubicBezTo>
                  <a:moveTo>
                    <a:pt x="27" y="10"/>
                  </a:moveTo>
                  <a:cubicBezTo>
                    <a:pt x="26" y="10"/>
                    <a:pt x="25" y="11"/>
                    <a:pt x="25" y="12"/>
                  </a:cubicBezTo>
                  <a:cubicBezTo>
                    <a:pt x="25" y="13"/>
                    <a:pt x="25" y="14"/>
                    <a:pt x="26" y="14"/>
                  </a:cubicBezTo>
                  <a:cubicBezTo>
                    <a:pt x="33" y="16"/>
                    <a:pt x="39" y="17"/>
                    <a:pt x="46" y="17"/>
                  </a:cubicBezTo>
                  <a:cubicBezTo>
                    <a:pt x="47" y="17"/>
                    <a:pt x="47" y="17"/>
                    <a:pt x="47" y="17"/>
                  </a:cubicBezTo>
                  <a:cubicBezTo>
                    <a:pt x="48" y="17"/>
                    <a:pt x="48" y="17"/>
                    <a:pt x="49" y="15"/>
                  </a:cubicBezTo>
                  <a:cubicBezTo>
                    <a:pt x="49" y="14"/>
                    <a:pt x="48" y="13"/>
                    <a:pt x="47" y="13"/>
                  </a:cubicBezTo>
                  <a:cubicBezTo>
                    <a:pt x="40" y="13"/>
                    <a:pt x="33" y="12"/>
                    <a:pt x="27" y="10"/>
                  </a:cubicBezTo>
                  <a:cubicBezTo>
                    <a:pt x="27" y="10"/>
                    <a:pt x="27" y="10"/>
                    <a:pt x="27" y="10"/>
                  </a:cubicBezTo>
                  <a:moveTo>
                    <a:pt x="6" y="3"/>
                  </a:moveTo>
                  <a:cubicBezTo>
                    <a:pt x="4" y="4"/>
                    <a:pt x="2" y="4"/>
                    <a:pt x="0" y="5"/>
                  </a:cubicBezTo>
                  <a:cubicBezTo>
                    <a:pt x="2" y="6"/>
                    <a:pt x="5" y="7"/>
                    <a:pt x="7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9" y="8"/>
                    <a:pt x="9" y="8"/>
                    <a:pt x="10" y="7"/>
                  </a:cubicBezTo>
                  <a:cubicBezTo>
                    <a:pt x="10" y="6"/>
                    <a:pt x="10" y="5"/>
                    <a:pt x="9" y="4"/>
                  </a:cubicBezTo>
                  <a:cubicBezTo>
                    <a:pt x="8" y="4"/>
                    <a:pt x="7" y="4"/>
                    <a:pt x="6" y="3"/>
                  </a:cubicBezTo>
                  <a:moveTo>
                    <a:pt x="125" y="0"/>
                  </a:moveTo>
                  <a:cubicBezTo>
                    <a:pt x="125" y="0"/>
                    <a:pt x="124" y="0"/>
                    <a:pt x="124" y="0"/>
                  </a:cubicBezTo>
                  <a:cubicBezTo>
                    <a:pt x="118" y="3"/>
                    <a:pt x="111" y="5"/>
                    <a:pt x="105" y="6"/>
                  </a:cubicBezTo>
                  <a:cubicBezTo>
                    <a:pt x="104" y="7"/>
                    <a:pt x="104" y="8"/>
                    <a:pt x="104" y="9"/>
                  </a:cubicBezTo>
                  <a:cubicBezTo>
                    <a:pt x="104" y="10"/>
                    <a:pt x="105" y="10"/>
                    <a:pt x="106" y="10"/>
                  </a:cubicBezTo>
                  <a:cubicBezTo>
                    <a:pt x="106" y="10"/>
                    <a:pt x="106" y="10"/>
                    <a:pt x="106" y="10"/>
                  </a:cubicBezTo>
                  <a:cubicBezTo>
                    <a:pt x="113" y="8"/>
                    <a:pt x="119" y="6"/>
                    <a:pt x="126" y="4"/>
                  </a:cubicBezTo>
                  <a:cubicBezTo>
                    <a:pt x="127" y="3"/>
                    <a:pt x="127" y="2"/>
                    <a:pt x="127" y="1"/>
                  </a:cubicBezTo>
                  <a:cubicBezTo>
                    <a:pt x="126" y="0"/>
                    <a:pt x="126" y="0"/>
                    <a:pt x="125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7182" name="组合 6"/>
          <p:cNvGrpSpPr/>
          <p:nvPr/>
        </p:nvGrpSpPr>
        <p:grpSpPr>
          <a:xfrm>
            <a:off x="5155954" y="4694767"/>
            <a:ext cx="582083" cy="732367"/>
            <a:chOff x="2581827" y="5172193"/>
            <a:chExt cx="579866" cy="731658"/>
          </a:xfrm>
        </p:grpSpPr>
        <p:sp>
          <p:nvSpPr>
            <p:cNvPr id="460" name="Freeform 409"/>
            <p:cNvSpPr>
              <a:spLocks noEditPoints="1"/>
            </p:cNvSpPr>
            <p:nvPr/>
          </p:nvSpPr>
          <p:spPr bwMode="auto">
            <a:xfrm>
              <a:off x="2588164" y="5181716"/>
              <a:ext cx="573529" cy="722135"/>
            </a:xfrm>
            <a:custGeom>
              <a:avLst/>
              <a:gdLst>
                <a:gd name="T0" fmla="*/ 106 w 302"/>
                <a:gd name="T1" fmla="*/ 6 h 379"/>
                <a:gd name="T2" fmla="*/ 28 w 302"/>
                <a:gd name="T3" fmla="*/ 106 h 379"/>
                <a:gd name="T4" fmla="*/ 86 w 302"/>
                <a:gd name="T5" fmla="*/ 367 h 379"/>
                <a:gd name="T6" fmla="*/ 203 w 302"/>
                <a:gd name="T7" fmla="*/ 340 h 379"/>
                <a:gd name="T8" fmla="*/ 302 w 302"/>
                <a:gd name="T9" fmla="*/ 196 h 379"/>
                <a:gd name="T10" fmla="*/ 106 w 302"/>
                <a:gd name="T11" fmla="*/ 6 h 379"/>
                <a:gd name="T12" fmla="*/ 220 w 302"/>
                <a:gd name="T13" fmla="*/ 200 h 379"/>
                <a:gd name="T14" fmla="*/ 165 w 302"/>
                <a:gd name="T15" fmla="*/ 257 h 379"/>
                <a:gd name="T16" fmla="*/ 112 w 302"/>
                <a:gd name="T17" fmla="*/ 261 h 379"/>
                <a:gd name="T18" fmla="*/ 104 w 302"/>
                <a:gd name="T19" fmla="*/ 141 h 379"/>
                <a:gd name="T20" fmla="*/ 146 w 302"/>
                <a:gd name="T21" fmla="*/ 101 h 379"/>
                <a:gd name="T22" fmla="*/ 220 w 302"/>
                <a:gd name="T23" fmla="*/ 200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02" h="379">
                  <a:moveTo>
                    <a:pt x="106" y="6"/>
                  </a:moveTo>
                  <a:cubicBezTo>
                    <a:pt x="55" y="10"/>
                    <a:pt x="34" y="55"/>
                    <a:pt x="28" y="106"/>
                  </a:cubicBezTo>
                  <a:cubicBezTo>
                    <a:pt x="19" y="175"/>
                    <a:pt x="0" y="338"/>
                    <a:pt x="86" y="367"/>
                  </a:cubicBezTo>
                  <a:cubicBezTo>
                    <a:pt x="123" y="379"/>
                    <a:pt x="171" y="358"/>
                    <a:pt x="203" y="340"/>
                  </a:cubicBezTo>
                  <a:cubicBezTo>
                    <a:pt x="252" y="312"/>
                    <a:pt x="302" y="257"/>
                    <a:pt x="302" y="196"/>
                  </a:cubicBezTo>
                  <a:cubicBezTo>
                    <a:pt x="302" y="62"/>
                    <a:pt x="175" y="0"/>
                    <a:pt x="106" y="6"/>
                  </a:cubicBezTo>
                  <a:moveTo>
                    <a:pt x="220" y="200"/>
                  </a:moveTo>
                  <a:cubicBezTo>
                    <a:pt x="216" y="227"/>
                    <a:pt x="190" y="248"/>
                    <a:pt x="165" y="257"/>
                  </a:cubicBezTo>
                  <a:cubicBezTo>
                    <a:pt x="150" y="263"/>
                    <a:pt x="127" y="269"/>
                    <a:pt x="112" y="261"/>
                  </a:cubicBezTo>
                  <a:cubicBezTo>
                    <a:pt x="75" y="242"/>
                    <a:pt x="95" y="171"/>
                    <a:pt x="104" y="141"/>
                  </a:cubicBezTo>
                  <a:cubicBezTo>
                    <a:pt x="110" y="118"/>
                    <a:pt x="123" y="100"/>
                    <a:pt x="146" y="101"/>
                  </a:cubicBezTo>
                  <a:cubicBezTo>
                    <a:pt x="177" y="104"/>
                    <a:pt x="229" y="140"/>
                    <a:pt x="220" y="200"/>
                  </a:cubicBezTo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2" name="Freeform 411"/>
            <p:cNvSpPr>
              <a:spLocks noEditPoints="1"/>
            </p:cNvSpPr>
            <p:nvPr/>
          </p:nvSpPr>
          <p:spPr bwMode="auto">
            <a:xfrm>
              <a:off x="2653122" y="5708636"/>
              <a:ext cx="456288" cy="177756"/>
            </a:xfrm>
            <a:custGeom>
              <a:avLst/>
              <a:gdLst>
                <a:gd name="T0" fmla="*/ 72 w 240"/>
                <a:gd name="T1" fmla="*/ 44 h 94"/>
                <a:gd name="T2" fmla="*/ 72 w 240"/>
                <a:gd name="T3" fmla="*/ 44 h 94"/>
                <a:gd name="T4" fmla="*/ 58 w 240"/>
                <a:gd name="T5" fmla="*/ 42 h 94"/>
                <a:gd name="T6" fmla="*/ 52 w 240"/>
                <a:gd name="T7" fmla="*/ 39 h 94"/>
                <a:gd name="T8" fmla="*/ 51 w 240"/>
                <a:gd name="T9" fmla="*/ 37 h 94"/>
                <a:gd name="T10" fmla="*/ 53 w 240"/>
                <a:gd name="T11" fmla="*/ 36 h 94"/>
                <a:gd name="T12" fmla="*/ 53 w 240"/>
                <a:gd name="T13" fmla="*/ 36 h 94"/>
                <a:gd name="T14" fmla="*/ 59 w 240"/>
                <a:gd name="T15" fmla="*/ 38 h 94"/>
                <a:gd name="T16" fmla="*/ 72 w 240"/>
                <a:gd name="T17" fmla="*/ 40 h 94"/>
                <a:gd name="T18" fmla="*/ 74 w 240"/>
                <a:gd name="T19" fmla="*/ 43 h 94"/>
                <a:gd name="T20" fmla="*/ 72 w 240"/>
                <a:gd name="T21" fmla="*/ 44 h 94"/>
                <a:gd name="T22" fmla="*/ 110 w 240"/>
                <a:gd name="T23" fmla="*/ 34 h 94"/>
                <a:gd name="T24" fmla="*/ 111 w 240"/>
                <a:gd name="T25" fmla="*/ 34 h 94"/>
                <a:gd name="T26" fmla="*/ 113 w 240"/>
                <a:gd name="T27" fmla="*/ 35 h 94"/>
                <a:gd name="T28" fmla="*/ 112 w 240"/>
                <a:gd name="T29" fmla="*/ 38 h 94"/>
                <a:gd name="T30" fmla="*/ 92 w 240"/>
                <a:gd name="T31" fmla="*/ 43 h 94"/>
                <a:gd name="T32" fmla="*/ 92 w 240"/>
                <a:gd name="T33" fmla="*/ 43 h 94"/>
                <a:gd name="T34" fmla="*/ 90 w 240"/>
                <a:gd name="T35" fmla="*/ 42 h 94"/>
                <a:gd name="T36" fmla="*/ 91 w 240"/>
                <a:gd name="T37" fmla="*/ 39 h 94"/>
                <a:gd name="T38" fmla="*/ 110 w 240"/>
                <a:gd name="T39" fmla="*/ 34 h 94"/>
                <a:gd name="T40" fmla="*/ 110 w 240"/>
                <a:gd name="T41" fmla="*/ 34 h 94"/>
                <a:gd name="T42" fmla="*/ 212 w 240"/>
                <a:gd name="T43" fmla="*/ 11 h 94"/>
                <a:gd name="T44" fmla="*/ 187 w 240"/>
                <a:gd name="T45" fmla="*/ 16 h 94"/>
                <a:gd name="T46" fmla="*/ 149 w 240"/>
                <a:gd name="T47" fmla="*/ 20 h 94"/>
                <a:gd name="T48" fmla="*/ 148 w 240"/>
                <a:gd name="T49" fmla="*/ 21 h 94"/>
                <a:gd name="T50" fmla="*/ 130 w 240"/>
                <a:gd name="T51" fmla="*/ 30 h 94"/>
                <a:gd name="T52" fmla="*/ 130 w 240"/>
                <a:gd name="T53" fmla="*/ 31 h 94"/>
                <a:gd name="T54" fmla="*/ 128 w 240"/>
                <a:gd name="T55" fmla="*/ 29 h 94"/>
                <a:gd name="T56" fmla="*/ 129 w 240"/>
                <a:gd name="T57" fmla="*/ 27 h 94"/>
                <a:gd name="T58" fmla="*/ 139 w 240"/>
                <a:gd name="T59" fmla="*/ 21 h 94"/>
                <a:gd name="T60" fmla="*/ 0 w 240"/>
                <a:gd name="T61" fmla="*/ 35 h 94"/>
                <a:gd name="T62" fmla="*/ 17 w 240"/>
                <a:gd name="T63" fmla="*/ 66 h 94"/>
                <a:gd name="T64" fmla="*/ 66 w 240"/>
                <a:gd name="T65" fmla="*/ 84 h 94"/>
                <a:gd name="T66" fmla="*/ 77 w 240"/>
                <a:gd name="T67" fmla="*/ 83 h 94"/>
                <a:gd name="T68" fmla="*/ 212 w 240"/>
                <a:gd name="T69" fmla="*/ 11 h 94"/>
                <a:gd name="T70" fmla="*/ 240 w 240"/>
                <a:gd name="T71" fmla="*/ 0 h 94"/>
                <a:gd name="T72" fmla="*/ 214 w 240"/>
                <a:gd name="T73" fmla="*/ 10 h 94"/>
                <a:gd name="T74" fmla="*/ 196 w 240"/>
                <a:gd name="T75" fmla="*/ 28 h 94"/>
                <a:gd name="T76" fmla="*/ 68 w 240"/>
                <a:gd name="T77" fmla="*/ 86 h 94"/>
                <a:gd name="T78" fmla="*/ 64 w 240"/>
                <a:gd name="T79" fmla="*/ 86 h 94"/>
                <a:gd name="T80" fmla="*/ 25 w 240"/>
                <a:gd name="T81" fmla="*/ 75 h 94"/>
                <a:gd name="T82" fmla="*/ 51 w 240"/>
                <a:gd name="T83" fmla="*/ 90 h 94"/>
                <a:gd name="T84" fmla="*/ 51 w 240"/>
                <a:gd name="T85" fmla="*/ 90 h 94"/>
                <a:gd name="T86" fmla="*/ 51 w 240"/>
                <a:gd name="T87" fmla="*/ 90 h 94"/>
                <a:gd name="T88" fmla="*/ 51 w 240"/>
                <a:gd name="T89" fmla="*/ 90 h 94"/>
                <a:gd name="T90" fmla="*/ 51 w 240"/>
                <a:gd name="T91" fmla="*/ 90 h 94"/>
                <a:gd name="T92" fmla="*/ 51 w 240"/>
                <a:gd name="T93" fmla="*/ 90 h 94"/>
                <a:gd name="T94" fmla="*/ 51 w 240"/>
                <a:gd name="T95" fmla="*/ 90 h 94"/>
                <a:gd name="T96" fmla="*/ 52 w 240"/>
                <a:gd name="T97" fmla="*/ 90 h 94"/>
                <a:gd name="T98" fmla="*/ 52 w 240"/>
                <a:gd name="T99" fmla="*/ 90 h 94"/>
                <a:gd name="T100" fmla="*/ 52 w 240"/>
                <a:gd name="T101" fmla="*/ 90 h 94"/>
                <a:gd name="T102" fmla="*/ 52 w 240"/>
                <a:gd name="T103" fmla="*/ 90 h 94"/>
                <a:gd name="T104" fmla="*/ 52 w 240"/>
                <a:gd name="T105" fmla="*/ 91 h 94"/>
                <a:gd name="T106" fmla="*/ 52 w 240"/>
                <a:gd name="T107" fmla="*/ 91 h 94"/>
                <a:gd name="T108" fmla="*/ 52 w 240"/>
                <a:gd name="T109" fmla="*/ 91 h 94"/>
                <a:gd name="T110" fmla="*/ 52 w 240"/>
                <a:gd name="T111" fmla="*/ 91 h 94"/>
                <a:gd name="T112" fmla="*/ 76 w 240"/>
                <a:gd name="T113" fmla="*/ 94 h 94"/>
                <a:gd name="T114" fmla="*/ 169 w 240"/>
                <a:gd name="T115" fmla="*/ 64 h 94"/>
                <a:gd name="T116" fmla="*/ 240 w 240"/>
                <a:gd name="T117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40" h="94">
                  <a:moveTo>
                    <a:pt x="72" y="44"/>
                  </a:moveTo>
                  <a:cubicBezTo>
                    <a:pt x="72" y="44"/>
                    <a:pt x="72" y="44"/>
                    <a:pt x="72" y="44"/>
                  </a:cubicBezTo>
                  <a:cubicBezTo>
                    <a:pt x="67" y="44"/>
                    <a:pt x="62" y="43"/>
                    <a:pt x="58" y="42"/>
                  </a:cubicBezTo>
                  <a:cubicBezTo>
                    <a:pt x="56" y="41"/>
                    <a:pt x="54" y="40"/>
                    <a:pt x="52" y="39"/>
                  </a:cubicBezTo>
                  <a:cubicBezTo>
                    <a:pt x="51" y="39"/>
                    <a:pt x="50" y="38"/>
                    <a:pt x="51" y="37"/>
                  </a:cubicBezTo>
                  <a:cubicBezTo>
                    <a:pt x="51" y="36"/>
                    <a:pt x="52" y="36"/>
                    <a:pt x="53" y="36"/>
                  </a:cubicBezTo>
                  <a:cubicBezTo>
                    <a:pt x="53" y="36"/>
                    <a:pt x="53" y="36"/>
                    <a:pt x="53" y="36"/>
                  </a:cubicBezTo>
                  <a:cubicBezTo>
                    <a:pt x="55" y="37"/>
                    <a:pt x="57" y="37"/>
                    <a:pt x="59" y="38"/>
                  </a:cubicBezTo>
                  <a:cubicBezTo>
                    <a:pt x="63" y="39"/>
                    <a:pt x="68" y="40"/>
                    <a:pt x="72" y="40"/>
                  </a:cubicBezTo>
                  <a:cubicBezTo>
                    <a:pt x="73" y="41"/>
                    <a:pt x="74" y="42"/>
                    <a:pt x="74" y="43"/>
                  </a:cubicBezTo>
                  <a:cubicBezTo>
                    <a:pt x="74" y="44"/>
                    <a:pt x="73" y="44"/>
                    <a:pt x="72" y="44"/>
                  </a:cubicBezTo>
                  <a:moveTo>
                    <a:pt x="110" y="34"/>
                  </a:moveTo>
                  <a:cubicBezTo>
                    <a:pt x="111" y="34"/>
                    <a:pt x="111" y="34"/>
                    <a:pt x="111" y="34"/>
                  </a:cubicBezTo>
                  <a:cubicBezTo>
                    <a:pt x="112" y="34"/>
                    <a:pt x="113" y="35"/>
                    <a:pt x="113" y="35"/>
                  </a:cubicBezTo>
                  <a:cubicBezTo>
                    <a:pt x="113" y="36"/>
                    <a:pt x="113" y="38"/>
                    <a:pt x="112" y="38"/>
                  </a:cubicBezTo>
                  <a:cubicBezTo>
                    <a:pt x="105" y="40"/>
                    <a:pt x="99" y="42"/>
                    <a:pt x="92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1" y="43"/>
                    <a:pt x="90" y="43"/>
                    <a:pt x="90" y="42"/>
                  </a:cubicBezTo>
                  <a:cubicBezTo>
                    <a:pt x="90" y="40"/>
                    <a:pt x="90" y="39"/>
                    <a:pt x="91" y="39"/>
                  </a:cubicBezTo>
                  <a:cubicBezTo>
                    <a:pt x="98" y="38"/>
                    <a:pt x="104" y="36"/>
                    <a:pt x="110" y="34"/>
                  </a:cubicBezTo>
                  <a:cubicBezTo>
                    <a:pt x="110" y="34"/>
                    <a:pt x="110" y="34"/>
                    <a:pt x="110" y="34"/>
                  </a:cubicBezTo>
                  <a:moveTo>
                    <a:pt x="212" y="11"/>
                  </a:moveTo>
                  <a:cubicBezTo>
                    <a:pt x="204" y="13"/>
                    <a:pt x="195" y="15"/>
                    <a:pt x="187" y="16"/>
                  </a:cubicBezTo>
                  <a:cubicBezTo>
                    <a:pt x="174" y="17"/>
                    <a:pt x="162" y="19"/>
                    <a:pt x="149" y="20"/>
                  </a:cubicBezTo>
                  <a:cubicBezTo>
                    <a:pt x="149" y="21"/>
                    <a:pt x="149" y="21"/>
                    <a:pt x="148" y="21"/>
                  </a:cubicBezTo>
                  <a:cubicBezTo>
                    <a:pt x="143" y="24"/>
                    <a:pt x="137" y="27"/>
                    <a:pt x="130" y="30"/>
                  </a:cubicBezTo>
                  <a:cubicBezTo>
                    <a:pt x="130" y="31"/>
                    <a:pt x="130" y="31"/>
                    <a:pt x="130" y="31"/>
                  </a:cubicBezTo>
                  <a:cubicBezTo>
                    <a:pt x="129" y="31"/>
                    <a:pt x="128" y="30"/>
                    <a:pt x="128" y="29"/>
                  </a:cubicBezTo>
                  <a:cubicBezTo>
                    <a:pt x="127" y="28"/>
                    <a:pt x="128" y="27"/>
                    <a:pt x="129" y="27"/>
                  </a:cubicBezTo>
                  <a:cubicBezTo>
                    <a:pt x="132" y="25"/>
                    <a:pt x="136" y="23"/>
                    <a:pt x="139" y="21"/>
                  </a:cubicBezTo>
                  <a:cubicBezTo>
                    <a:pt x="93" y="27"/>
                    <a:pt x="47" y="34"/>
                    <a:pt x="0" y="35"/>
                  </a:cubicBezTo>
                  <a:cubicBezTo>
                    <a:pt x="4" y="47"/>
                    <a:pt x="10" y="57"/>
                    <a:pt x="17" y="66"/>
                  </a:cubicBezTo>
                  <a:cubicBezTo>
                    <a:pt x="30" y="77"/>
                    <a:pt x="47" y="84"/>
                    <a:pt x="66" y="84"/>
                  </a:cubicBezTo>
                  <a:cubicBezTo>
                    <a:pt x="70" y="84"/>
                    <a:pt x="73" y="84"/>
                    <a:pt x="77" y="83"/>
                  </a:cubicBezTo>
                  <a:cubicBezTo>
                    <a:pt x="127" y="76"/>
                    <a:pt x="179" y="48"/>
                    <a:pt x="212" y="11"/>
                  </a:cubicBezTo>
                  <a:moveTo>
                    <a:pt x="240" y="0"/>
                  </a:moveTo>
                  <a:cubicBezTo>
                    <a:pt x="232" y="4"/>
                    <a:pt x="223" y="8"/>
                    <a:pt x="214" y="10"/>
                  </a:cubicBezTo>
                  <a:cubicBezTo>
                    <a:pt x="208" y="17"/>
                    <a:pt x="202" y="23"/>
                    <a:pt x="196" y="28"/>
                  </a:cubicBezTo>
                  <a:cubicBezTo>
                    <a:pt x="163" y="56"/>
                    <a:pt x="113" y="86"/>
                    <a:pt x="68" y="86"/>
                  </a:cubicBezTo>
                  <a:cubicBezTo>
                    <a:pt x="66" y="86"/>
                    <a:pt x="65" y="86"/>
                    <a:pt x="64" y="86"/>
                  </a:cubicBezTo>
                  <a:cubicBezTo>
                    <a:pt x="49" y="86"/>
                    <a:pt x="36" y="82"/>
                    <a:pt x="25" y="75"/>
                  </a:cubicBezTo>
                  <a:cubicBezTo>
                    <a:pt x="33" y="81"/>
                    <a:pt x="41" y="87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60" y="93"/>
                    <a:pt x="68" y="94"/>
                    <a:pt x="76" y="94"/>
                  </a:cubicBezTo>
                  <a:cubicBezTo>
                    <a:pt x="108" y="94"/>
                    <a:pt x="143" y="78"/>
                    <a:pt x="169" y="64"/>
                  </a:cubicBezTo>
                  <a:cubicBezTo>
                    <a:pt x="195" y="49"/>
                    <a:pt x="221" y="27"/>
                    <a:pt x="240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3" name="Freeform 412"/>
            <p:cNvSpPr/>
            <p:nvPr/>
          </p:nvSpPr>
          <p:spPr bwMode="auto">
            <a:xfrm>
              <a:off x="2581827" y="5172193"/>
              <a:ext cx="579866" cy="704677"/>
            </a:xfrm>
            <a:custGeom>
              <a:avLst/>
              <a:gdLst>
                <a:gd name="T0" fmla="*/ 20 w 305"/>
                <a:gd name="T1" fmla="*/ 101 h 370"/>
                <a:gd name="T2" fmla="*/ 60 w 305"/>
                <a:gd name="T3" fmla="*/ 16 h 370"/>
                <a:gd name="T4" fmla="*/ 113 w 305"/>
                <a:gd name="T5" fmla="*/ 3 h 370"/>
                <a:gd name="T6" fmla="*/ 203 w 305"/>
                <a:gd name="T7" fmla="*/ 33 h 370"/>
                <a:gd name="T8" fmla="*/ 275 w 305"/>
                <a:gd name="T9" fmla="*/ 112 h 370"/>
                <a:gd name="T10" fmla="*/ 251 w 305"/>
                <a:gd name="T11" fmla="*/ 290 h 370"/>
                <a:gd name="T12" fmla="*/ 114 w 305"/>
                <a:gd name="T13" fmla="*/ 364 h 370"/>
                <a:gd name="T14" fmla="*/ 29 w 305"/>
                <a:gd name="T15" fmla="*/ 313 h 370"/>
                <a:gd name="T16" fmla="*/ 20 w 305"/>
                <a:gd name="T17" fmla="*/ 101 h 370"/>
                <a:gd name="T18" fmla="*/ 19 w 305"/>
                <a:gd name="T19" fmla="*/ 103 h 370"/>
                <a:gd name="T20" fmla="*/ 25 w 305"/>
                <a:gd name="T21" fmla="*/ 308 h 370"/>
                <a:gd name="T22" fmla="*/ 101 w 305"/>
                <a:gd name="T23" fmla="*/ 367 h 370"/>
                <a:gd name="T24" fmla="*/ 233 w 305"/>
                <a:gd name="T25" fmla="*/ 309 h 370"/>
                <a:gd name="T26" fmla="*/ 288 w 305"/>
                <a:gd name="T27" fmla="*/ 227 h 370"/>
                <a:gd name="T28" fmla="*/ 274 w 305"/>
                <a:gd name="T29" fmla="*/ 106 h 370"/>
                <a:gd name="T30" fmla="*/ 108 w 305"/>
                <a:gd name="T31" fmla="*/ 1 h 370"/>
                <a:gd name="T32" fmla="*/ 19 w 305"/>
                <a:gd name="T33" fmla="*/ 103 h 370"/>
                <a:gd name="T34" fmla="*/ 20 w 305"/>
                <a:gd name="T35" fmla="*/ 101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5" h="370">
                  <a:moveTo>
                    <a:pt x="20" y="101"/>
                  </a:moveTo>
                  <a:cubicBezTo>
                    <a:pt x="25" y="70"/>
                    <a:pt x="33" y="36"/>
                    <a:pt x="60" y="16"/>
                  </a:cubicBezTo>
                  <a:cubicBezTo>
                    <a:pt x="75" y="5"/>
                    <a:pt x="95" y="2"/>
                    <a:pt x="113" y="3"/>
                  </a:cubicBezTo>
                  <a:cubicBezTo>
                    <a:pt x="145" y="4"/>
                    <a:pt x="176" y="17"/>
                    <a:pt x="203" y="33"/>
                  </a:cubicBezTo>
                  <a:cubicBezTo>
                    <a:pt x="234" y="52"/>
                    <a:pt x="259" y="80"/>
                    <a:pt x="275" y="112"/>
                  </a:cubicBezTo>
                  <a:cubicBezTo>
                    <a:pt x="305" y="172"/>
                    <a:pt x="296" y="239"/>
                    <a:pt x="251" y="290"/>
                  </a:cubicBezTo>
                  <a:cubicBezTo>
                    <a:pt x="217" y="328"/>
                    <a:pt x="165" y="357"/>
                    <a:pt x="114" y="364"/>
                  </a:cubicBezTo>
                  <a:cubicBezTo>
                    <a:pt x="75" y="370"/>
                    <a:pt x="45" y="347"/>
                    <a:pt x="29" y="313"/>
                  </a:cubicBezTo>
                  <a:cubicBezTo>
                    <a:pt x="0" y="250"/>
                    <a:pt x="11" y="168"/>
                    <a:pt x="20" y="101"/>
                  </a:cubicBezTo>
                  <a:cubicBezTo>
                    <a:pt x="20" y="102"/>
                    <a:pt x="19" y="103"/>
                    <a:pt x="19" y="103"/>
                  </a:cubicBezTo>
                  <a:cubicBezTo>
                    <a:pt x="10" y="170"/>
                    <a:pt x="1" y="243"/>
                    <a:pt x="25" y="308"/>
                  </a:cubicBezTo>
                  <a:cubicBezTo>
                    <a:pt x="37" y="342"/>
                    <a:pt x="64" y="366"/>
                    <a:pt x="101" y="367"/>
                  </a:cubicBezTo>
                  <a:cubicBezTo>
                    <a:pt x="147" y="369"/>
                    <a:pt x="199" y="338"/>
                    <a:pt x="233" y="309"/>
                  </a:cubicBezTo>
                  <a:cubicBezTo>
                    <a:pt x="258" y="287"/>
                    <a:pt x="278" y="259"/>
                    <a:pt x="288" y="227"/>
                  </a:cubicBezTo>
                  <a:cubicBezTo>
                    <a:pt x="301" y="188"/>
                    <a:pt x="292" y="142"/>
                    <a:pt x="274" y="106"/>
                  </a:cubicBezTo>
                  <a:cubicBezTo>
                    <a:pt x="244" y="45"/>
                    <a:pt x="175" y="1"/>
                    <a:pt x="108" y="1"/>
                  </a:cubicBezTo>
                  <a:cubicBezTo>
                    <a:pt x="49" y="0"/>
                    <a:pt x="26" y="53"/>
                    <a:pt x="19" y="103"/>
                  </a:cubicBezTo>
                  <a:cubicBezTo>
                    <a:pt x="19" y="103"/>
                    <a:pt x="20" y="102"/>
                    <a:pt x="20" y="101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4" name="Freeform 413"/>
            <p:cNvSpPr>
              <a:spLocks noEditPoints="1"/>
            </p:cNvSpPr>
            <p:nvPr/>
          </p:nvSpPr>
          <p:spPr bwMode="auto">
            <a:xfrm>
              <a:off x="2662628" y="5253136"/>
              <a:ext cx="419848" cy="507875"/>
            </a:xfrm>
            <a:custGeom>
              <a:avLst/>
              <a:gdLst>
                <a:gd name="T0" fmla="*/ 134 w 221"/>
                <a:gd name="T1" fmla="*/ 260 h 267"/>
                <a:gd name="T2" fmla="*/ 142 w 221"/>
                <a:gd name="T3" fmla="*/ 256 h 267"/>
                <a:gd name="T4" fmla="*/ 17 w 221"/>
                <a:gd name="T5" fmla="*/ 250 h 267"/>
                <a:gd name="T6" fmla="*/ 33 w 221"/>
                <a:gd name="T7" fmla="*/ 267 h 267"/>
                <a:gd name="T8" fmla="*/ 19 w 221"/>
                <a:gd name="T9" fmla="*/ 247 h 267"/>
                <a:gd name="T10" fmla="*/ 173 w 221"/>
                <a:gd name="T11" fmla="*/ 233 h 267"/>
                <a:gd name="T12" fmla="*/ 159 w 221"/>
                <a:gd name="T13" fmla="*/ 250 h 267"/>
                <a:gd name="T14" fmla="*/ 176 w 221"/>
                <a:gd name="T15" fmla="*/ 234 h 267"/>
                <a:gd name="T16" fmla="*/ 6 w 221"/>
                <a:gd name="T17" fmla="*/ 210 h 267"/>
                <a:gd name="T18" fmla="*/ 11 w 221"/>
                <a:gd name="T19" fmla="*/ 233 h 267"/>
                <a:gd name="T20" fmla="*/ 8 w 221"/>
                <a:gd name="T21" fmla="*/ 211 h 267"/>
                <a:gd name="T22" fmla="*/ 199 w 221"/>
                <a:gd name="T23" fmla="*/ 203 h 267"/>
                <a:gd name="T24" fmla="*/ 189 w 221"/>
                <a:gd name="T25" fmla="*/ 223 h 267"/>
                <a:gd name="T26" fmla="*/ 202 w 221"/>
                <a:gd name="T27" fmla="*/ 203 h 267"/>
                <a:gd name="T28" fmla="*/ 2 w 221"/>
                <a:gd name="T29" fmla="*/ 170 h 267"/>
                <a:gd name="T30" fmla="*/ 3 w 221"/>
                <a:gd name="T31" fmla="*/ 194 h 267"/>
                <a:gd name="T32" fmla="*/ 4 w 221"/>
                <a:gd name="T33" fmla="*/ 172 h 267"/>
                <a:gd name="T34" fmla="*/ 214 w 221"/>
                <a:gd name="T35" fmla="*/ 168 h 267"/>
                <a:gd name="T36" fmla="*/ 210 w 221"/>
                <a:gd name="T37" fmla="*/ 189 h 267"/>
                <a:gd name="T38" fmla="*/ 217 w 221"/>
                <a:gd name="T39" fmla="*/ 166 h 267"/>
                <a:gd name="T40" fmla="*/ 1 w 221"/>
                <a:gd name="T41" fmla="*/ 132 h 267"/>
                <a:gd name="T42" fmla="*/ 2 w 221"/>
                <a:gd name="T43" fmla="*/ 154 h 267"/>
                <a:gd name="T44" fmla="*/ 3 w 221"/>
                <a:gd name="T45" fmla="*/ 130 h 267"/>
                <a:gd name="T46" fmla="*/ 217 w 221"/>
                <a:gd name="T47" fmla="*/ 126 h 267"/>
                <a:gd name="T48" fmla="*/ 217 w 221"/>
                <a:gd name="T49" fmla="*/ 148 h 267"/>
                <a:gd name="T50" fmla="*/ 221 w 221"/>
                <a:gd name="T51" fmla="*/ 148 h 267"/>
                <a:gd name="T52" fmla="*/ 217 w 221"/>
                <a:gd name="T53" fmla="*/ 126 h 267"/>
                <a:gd name="T54" fmla="*/ 3 w 221"/>
                <a:gd name="T55" fmla="*/ 112 h 267"/>
                <a:gd name="T56" fmla="*/ 7 w 221"/>
                <a:gd name="T57" fmla="*/ 112 h 267"/>
                <a:gd name="T58" fmla="*/ 7 w 221"/>
                <a:gd name="T59" fmla="*/ 90 h 267"/>
                <a:gd name="T60" fmla="*/ 205 w 221"/>
                <a:gd name="T61" fmla="*/ 91 h 267"/>
                <a:gd name="T62" fmla="*/ 214 w 221"/>
                <a:gd name="T63" fmla="*/ 111 h 267"/>
                <a:gd name="T64" fmla="*/ 207 w 221"/>
                <a:gd name="T65" fmla="*/ 88 h 267"/>
                <a:gd name="T66" fmla="*/ 6 w 221"/>
                <a:gd name="T67" fmla="*/ 79 h 267"/>
                <a:gd name="T68" fmla="*/ 10 w 221"/>
                <a:gd name="T69" fmla="*/ 80 h 267"/>
                <a:gd name="T70" fmla="*/ 12 w 221"/>
                <a:gd name="T71" fmla="*/ 58 h 267"/>
                <a:gd name="T72" fmla="*/ 184 w 221"/>
                <a:gd name="T73" fmla="*/ 57 h 267"/>
                <a:gd name="T74" fmla="*/ 197 w 221"/>
                <a:gd name="T75" fmla="*/ 74 h 267"/>
                <a:gd name="T76" fmla="*/ 187 w 221"/>
                <a:gd name="T77" fmla="*/ 55 h 267"/>
                <a:gd name="T78" fmla="*/ 154 w 221"/>
                <a:gd name="T79" fmla="*/ 28 h 267"/>
                <a:gd name="T80" fmla="*/ 170 w 221"/>
                <a:gd name="T81" fmla="*/ 43 h 267"/>
                <a:gd name="T82" fmla="*/ 173 w 221"/>
                <a:gd name="T83" fmla="*/ 40 h 267"/>
                <a:gd name="T84" fmla="*/ 28 w 221"/>
                <a:gd name="T85" fmla="*/ 21 h 267"/>
                <a:gd name="T86" fmla="*/ 18 w 221"/>
                <a:gd name="T87" fmla="*/ 43 h 267"/>
                <a:gd name="T88" fmla="*/ 30 w 221"/>
                <a:gd name="T89" fmla="*/ 25 h 267"/>
                <a:gd name="T90" fmla="*/ 121 w 221"/>
                <a:gd name="T91" fmla="*/ 9 h 267"/>
                <a:gd name="T92" fmla="*/ 138 w 221"/>
                <a:gd name="T93" fmla="*/ 21 h 267"/>
                <a:gd name="T94" fmla="*/ 140 w 221"/>
                <a:gd name="T95" fmla="*/ 17 h 267"/>
                <a:gd name="T96" fmla="*/ 62 w 221"/>
                <a:gd name="T97" fmla="*/ 1 h 267"/>
                <a:gd name="T98" fmla="*/ 41 w 221"/>
                <a:gd name="T99" fmla="*/ 11 h 267"/>
                <a:gd name="T100" fmla="*/ 62 w 221"/>
                <a:gd name="T101" fmla="*/ 5 h 267"/>
                <a:gd name="T102" fmla="*/ 82 w 221"/>
                <a:gd name="T103" fmla="*/ 0 h 267"/>
                <a:gd name="T104" fmla="*/ 101 w 221"/>
                <a:gd name="T105" fmla="*/ 7 h 267"/>
                <a:gd name="T106" fmla="*/ 102 w 221"/>
                <a:gd name="T107" fmla="*/ 3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1" h="267">
                  <a:moveTo>
                    <a:pt x="142" y="256"/>
                  </a:moveTo>
                  <a:cubicBezTo>
                    <a:pt x="142" y="256"/>
                    <a:pt x="142" y="257"/>
                    <a:pt x="141" y="257"/>
                  </a:cubicBezTo>
                  <a:cubicBezTo>
                    <a:pt x="139" y="258"/>
                    <a:pt x="137" y="259"/>
                    <a:pt x="134" y="260"/>
                  </a:cubicBezTo>
                  <a:cubicBezTo>
                    <a:pt x="138" y="260"/>
                    <a:pt x="141" y="260"/>
                    <a:pt x="144" y="259"/>
                  </a:cubicBezTo>
                  <a:cubicBezTo>
                    <a:pt x="144" y="259"/>
                    <a:pt x="144" y="258"/>
                    <a:pt x="144" y="257"/>
                  </a:cubicBezTo>
                  <a:cubicBezTo>
                    <a:pt x="144" y="257"/>
                    <a:pt x="143" y="256"/>
                    <a:pt x="142" y="256"/>
                  </a:cubicBezTo>
                  <a:moveTo>
                    <a:pt x="19" y="247"/>
                  </a:moveTo>
                  <a:cubicBezTo>
                    <a:pt x="19" y="247"/>
                    <a:pt x="19" y="248"/>
                    <a:pt x="18" y="248"/>
                  </a:cubicBezTo>
                  <a:cubicBezTo>
                    <a:pt x="17" y="248"/>
                    <a:pt x="17" y="249"/>
                    <a:pt x="17" y="250"/>
                  </a:cubicBezTo>
                  <a:cubicBezTo>
                    <a:pt x="21" y="257"/>
                    <a:pt x="25" y="262"/>
                    <a:pt x="30" y="267"/>
                  </a:cubicBezTo>
                  <a:cubicBezTo>
                    <a:pt x="30" y="267"/>
                    <a:pt x="31" y="267"/>
                    <a:pt x="31" y="267"/>
                  </a:cubicBezTo>
                  <a:cubicBezTo>
                    <a:pt x="32" y="267"/>
                    <a:pt x="32" y="267"/>
                    <a:pt x="33" y="267"/>
                  </a:cubicBezTo>
                  <a:cubicBezTo>
                    <a:pt x="33" y="266"/>
                    <a:pt x="33" y="265"/>
                    <a:pt x="33" y="264"/>
                  </a:cubicBezTo>
                  <a:cubicBezTo>
                    <a:pt x="28" y="260"/>
                    <a:pt x="24" y="254"/>
                    <a:pt x="21" y="249"/>
                  </a:cubicBezTo>
                  <a:cubicBezTo>
                    <a:pt x="21" y="248"/>
                    <a:pt x="20" y="247"/>
                    <a:pt x="19" y="247"/>
                  </a:cubicBezTo>
                  <a:moveTo>
                    <a:pt x="175" y="233"/>
                  </a:moveTo>
                  <a:cubicBezTo>
                    <a:pt x="174" y="233"/>
                    <a:pt x="174" y="233"/>
                    <a:pt x="173" y="233"/>
                  </a:cubicBezTo>
                  <a:cubicBezTo>
                    <a:pt x="173" y="233"/>
                    <a:pt x="173" y="233"/>
                    <a:pt x="173" y="233"/>
                  </a:cubicBezTo>
                  <a:cubicBezTo>
                    <a:pt x="168" y="238"/>
                    <a:pt x="163" y="242"/>
                    <a:pt x="158" y="246"/>
                  </a:cubicBezTo>
                  <a:cubicBezTo>
                    <a:pt x="157" y="247"/>
                    <a:pt x="157" y="248"/>
                    <a:pt x="158" y="249"/>
                  </a:cubicBezTo>
                  <a:cubicBezTo>
                    <a:pt x="158" y="249"/>
                    <a:pt x="159" y="250"/>
                    <a:pt x="159" y="250"/>
                  </a:cubicBezTo>
                  <a:cubicBezTo>
                    <a:pt x="160" y="250"/>
                    <a:pt x="160" y="249"/>
                    <a:pt x="160" y="249"/>
                  </a:cubicBezTo>
                  <a:cubicBezTo>
                    <a:pt x="166" y="245"/>
                    <a:pt x="171" y="241"/>
                    <a:pt x="176" y="236"/>
                  </a:cubicBezTo>
                  <a:cubicBezTo>
                    <a:pt x="177" y="236"/>
                    <a:pt x="177" y="234"/>
                    <a:pt x="176" y="234"/>
                  </a:cubicBezTo>
                  <a:cubicBezTo>
                    <a:pt x="176" y="233"/>
                    <a:pt x="175" y="233"/>
                    <a:pt x="175" y="233"/>
                  </a:cubicBezTo>
                  <a:moveTo>
                    <a:pt x="6" y="210"/>
                  </a:moveTo>
                  <a:cubicBezTo>
                    <a:pt x="6" y="210"/>
                    <a:pt x="6" y="210"/>
                    <a:pt x="6" y="210"/>
                  </a:cubicBezTo>
                  <a:cubicBezTo>
                    <a:pt x="5" y="210"/>
                    <a:pt x="4" y="211"/>
                    <a:pt x="4" y="212"/>
                  </a:cubicBezTo>
                  <a:cubicBezTo>
                    <a:pt x="6" y="219"/>
                    <a:pt x="7" y="226"/>
                    <a:pt x="9" y="232"/>
                  </a:cubicBezTo>
                  <a:cubicBezTo>
                    <a:pt x="10" y="233"/>
                    <a:pt x="10" y="233"/>
                    <a:pt x="11" y="233"/>
                  </a:cubicBezTo>
                  <a:cubicBezTo>
                    <a:pt x="12" y="233"/>
                    <a:pt x="12" y="233"/>
                    <a:pt x="12" y="233"/>
                  </a:cubicBezTo>
                  <a:cubicBezTo>
                    <a:pt x="13" y="233"/>
                    <a:pt x="14" y="232"/>
                    <a:pt x="13" y="231"/>
                  </a:cubicBezTo>
                  <a:cubicBezTo>
                    <a:pt x="11" y="224"/>
                    <a:pt x="10" y="218"/>
                    <a:pt x="8" y="211"/>
                  </a:cubicBezTo>
                  <a:cubicBezTo>
                    <a:pt x="8" y="210"/>
                    <a:pt x="7" y="210"/>
                    <a:pt x="6" y="210"/>
                  </a:cubicBezTo>
                  <a:moveTo>
                    <a:pt x="201" y="203"/>
                  </a:moveTo>
                  <a:cubicBezTo>
                    <a:pt x="200" y="203"/>
                    <a:pt x="199" y="203"/>
                    <a:pt x="199" y="203"/>
                  </a:cubicBezTo>
                  <a:cubicBezTo>
                    <a:pt x="195" y="209"/>
                    <a:pt x="191" y="214"/>
                    <a:pt x="187" y="219"/>
                  </a:cubicBezTo>
                  <a:cubicBezTo>
                    <a:pt x="186" y="220"/>
                    <a:pt x="186" y="221"/>
                    <a:pt x="187" y="222"/>
                  </a:cubicBezTo>
                  <a:cubicBezTo>
                    <a:pt x="188" y="222"/>
                    <a:pt x="188" y="223"/>
                    <a:pt x="189" y="223"/>
                  </a:cubicBezTo>
                  <a:cubicBezTo>
                    <a:pt x="189" y="223"/>
                    <a:pt x="190" y="222"/>
                    <a:pt x="190" y="222"/>
                  </a:cubicBezTo>
                  <a:cubicBezTo>
                    <a:pt x="194" y="217"/>
                    <a:pt x="199" y="211"/>
                    <a:pt x="202" y="206"/>
                  </a:cubicBezTo>
                  <a:cubicBezTo>
                    <a:pt x="203" y="205"/>
                    <a:pt x="203" y="203"/>
                    <a:pt x="202" y="203"/>
                  </a:cubicBezTo>
                  <a:cubicBezTo>
                    <a:pt x="201" y="203"/>
                    <a:pt x="201" y="203"/>
                    <a:pt x="201" y="203"/>
                  </a:cubicBezTo>
                  <a:moveTo>
                    <a:pt x="2" y="170"/>
                  </a:moveTo>
                  <a:cubicBezTo>
                    <a:pt x="2" y="170"/>
                    <a:pt x="2" y="170"/>
                    <a:pt x="2" y="170"/>
                  </a:cubicBezTo>
                  <a:cubicBezTo>
                    <a:pt x="1" y="170"/>
                    <a:pt x="0" y="171"/>
                    <a:pt x="0" y="172"/>
                  </a:cubicBezTo>
                  <a:cubicBezTo>
                    <a:pt x="0" y="179"/>
                    <a:pt x="1" y="186"/>
                    <a:pt x="1" y="192"/>
                  </a:cubicBezTo>
                  <a:cubicBezTo>
                    <a:pt x="2" y="193"/>
                    <a:pt x="2" y="194"/>
                    <a:pt x="3" y="194"/>
                  </a:cubicBezTo>
                  <a:cubicBezTo>
                    <a:pt x="4" y="194"/>
                    <a:pt x="4" y="194"/>
                    <a:pt x="4" y="194"/>
                  </a:cubicBezTo>
                  <a:cubicBezTo>
                    <a:pt x="5" y="194"/>
                    <a:pt x="6" y="193"/>
                    <a:pt x="5" y="192"/>
                  </a:cubicBezTo>
                  <a:cubicBezTo>
                    <a:pt x="5" y="185"/>
                    <a:pt x="4" y="179"/>
                    <a:pt x="4" y="172"/>
                  </a:cubicBezTo>
                  <a:cubicBezTo>
                    <a:pt x="4" y="171"/>
                    <a:pt x="3" y="170"/>
                    <a:pt x="2" y="170"/>
                  </a:cubicBezTo>
                  <a:moveTo>
                    <a:pt x="216" y="166"/>
                  </a:moveTo>
                  <a:cubicBezTo>
                    <a:pt x="215" y="166"/>
                    <a:pt x="215" y="167"/>
                    <a:pt x="214" y="168"/>
                  </a:cubicBezTo>
                  <a:cubicBezTo>
                    <a:pt x="213" y="174"/>
                    <a:pt x="211" y="180"/>
                    <a:pt x="208" y="186"/>
                  </a:cubicBezTo>
                  <a:cubicBezTo>
                    <a:pt x="208" y="187"/>
                    <a:pt x="208" y="188"/>
                    <a:pt x="209" y="189"/>
                  </a:cubicBezTo>
                  <a:cubicBezTo>
                    <a:pt x="210" y="189"/>
                    <a:pt x="210" y="189"/>
                    <a:pt x="210" y="189"/>
                  </a:cubicBezTo>
                  <a:cubicBezTo>
                    <a:pt x="211" y="189"/>
                    <a:pt x="211" y="188"/>
                    <a:pt x="212" y="188"/>
                  </a:cubicBezTo>
                  <a:cubicBezTo>
                    <a:pt x="215" y="181"/>
                    <a:pt x="217" y="175"/>
                    <a:pt x="218" y="168"/>
                  </a:cubicBezTo>
                  <a:cubicBezTo>
                    <a:pt x="218" y="167"/>
                    <a:pt x="218" y="166"/>
                    <a:pt x="217" y="166"/>
                  </a:cubicBezTo>
                  <a:cubicBezTo>
                    <a:pt x="217" y="166"/>
                    <a:pt x="216" y="166"/>
                    <a:pt x="216" y="166"/>
                  </a:cubicBezTo>
                  <a:moveTo>
                    <a:pt x="3" y="130"/>
                  </a:moveTo>
                  <a:cubicBezTo>
                    <a:pt x="2" y="130"/>
                    <a:pt x="1" y="131"/>
                    <a:pt x="1" y="132"/>
                  </a:cubicBezTo>
                  <a:cubicBezTo>
                    <a:pt x="1" y="138"/>
                    <a:pt x="0" y="145"/>
                    <a:pt x="0" y="152"/>
                  </a:cubicBezTo>
                  <a:cubicBezTo>
                    <a:pt x="0" y="153"/>
                    <a:pt x="1" y="154"/>
                    <a:pt x="2" y="154"/>
                  </a:cubicBezTo>
                  <a:cubicBezTo>
                    <a:pt x="2" y="154"/>
                    <a:pt x="2" y="154"/>
                    <a:pt x="2" y="154"/>
                  </a:cubicBezTo>
                  <a:cubicBezTo>
                    <a:pt x="3" y="154"/>
                    <a:pt x="4" y="153"/>
                    <a:pt x="4" y="152"/>
                  </a:cubicBezTo>
                  <a:cubicBezTo>
                    <a:pt x="4" y="145"/>
                    <a:pt x="5" y="139"/>
                    <a:pt x="5" y="132"/>
                  </a:cubicBezTo>
                  <a:cubicBezTo>
                    <a:pt x="5" y="131"/>
                    <a:pt x="4" y="130"/>
                    <a:pt x="3" y="130"/>
                  </a:cubicBezTo>
                  <a:cubicBezTo>
                    <a:pt x="3" y="130"/>
                    <a:pt x="3" y="130"/>
                    <a:pt x="3" y="130"/>
                  </a:cubicBezTo>
                  <a:moveTo>
                    <a:pt x="217" y="126"/>
                  </a:moveTo>
                  <a:cubicBezTo>
                    <a:pt x="217" y="126"/>
                    <a:pt x="217" y="126"/>
                    <a:pt x="217" y="126"/>
                  </a:cubicBezTo>
                  <a:cubicBezTo>
                    <a:pt x="216" y="126"/>
                    <a:pt x="215" y="127"/>
                    <a:pt x="215" y="128"/>
                  </a:cubicBezTo>
                  <a:cubicBezTo>
                    <a:pt x="216" y="135"/>
                    <a:pt x="217" y="141"/>
                    <a:pt x="217" y="148"/>
                  </a:cubicBezTo>
                  <a:cubicBezTo>
                    <a:pt x="217" y="148"/>
                    <a:pt x="217" y="148"/>
                    <a:pt x="217" y="148"/>
                  </a:cubicBezTo>
                  <a:cubicBezTo>
                    <a:pt x="217" y="149"/>
                    <a:pt x="217" y="150"/>
                    <a:pt x="219" y="150"/>
                  </a:cubicBezTo>
                  <a:cubicBezTo>
                    <a:pt x="219" y="150"/>
                    <a:pt x="219" y="150"/>
                    <a:pt x="219" y="150"/>
                  </a:cubicBezTo>
                  <a:cubicBezTo>
                    <a:pt x="220" y="150"/>
                    <a:pt x="221" y="149"/>
                    <a:pt x="221" y="148"/>
                  </a:cubicBezTo>
                  <a:cubicBezTo>
                    <a:pt x="221" y="148"/>
                    <a:pt x="221" y="148"/>
                    <a:pt x="221" y="148"/>
                  </a:cubicBezTo>
                  <a:cubicBezTo>
                    <a:pt x="221" y="141"/>
                    <a:pt x="220" y="134"/>
                    <a:pt x="219" y="128"/>
                  </a:cubicBezTo>
                  <a:cubicBezTo>
                    <a:pt x="219" y="127"/>
                    <a:pt x="218" y="126"/>
                    <a:pt x="217" y="126"/>
                  </a:cubicBezTo>
                  <a:moveTo>
                    <a:pt x="7" y="90"/>
                  </a:moveTo>
                  <a:cubicBezTo>
                    <a:pt x="6" y="90"/>
                    <a:pt x="5" y="91"/>
                    <a:pt x="5" y="92"/>
                  </a:cubicBezTo>
                  <a:cubicBezTo>
                    <a:pt x="4" y="98"/>
                    <a:pt x="3" y="105"/>
                    <a:pt x="3" y="112"/>
                  </a:cubicBezTo>
                  <a:cubicBezTo>
                    <a:pt x="3" y="113"/>
                    <a:pt x="3" y="114"/>
                    <a:pt x="4" y="114"/>
                  </a:cubicBezTo>
                  <a:cubicBezTo>
                    <a:pt x="5" y="114"/>
                    <a:pt x="5" y="114"/>
                    <a:pt x="5" y="114"/>
                  </a:cubicBezTo>
                  <a:cubicBezTo>
                    <a:pt x="6" y="114"/>
                    <a:pt x="6" y="113"/>
                    <a:pt x="7" y="112"/>
                  </a:cubicBezTo>
                  <a:cubicBezTo>
                    <a:pt x="7" y="105"/>
                    <a:pt x="8" y="99"/>
                    <a:pt x="9" y="92"/>
                  </a:cubicBezTo>
                  <a:cubicBezTo>
                    <a:pt x="9" y="91"/>
                    <a:pt x="8" y="90"/>
                    <a:pt x="7" y="90"/>
                  </a:cubicBezTo>
                  <a:cubicBezTo>
                    <a:pt x="7" y="90"/>
                    <a:pt x="7" y="90"/>
                    <a:pt x="7" y="90"/>
                  </a:cubicBezTo>
                  <a:moveTo>
                    <a:pt x="207" y="88"/>
                  </a:moveTo>
                  <a:cubicBezTo>
                    <a:pt x="206" y="88"/>
                    <a:pt x="206" y="88"/>
                    <a:pt x="206" y="88"/>
                  </a:cubicBezTo>
                  <a:cubicBezTo>
                    <a:pt x="205" y="88"/>
                    <a:pt x="204" y="90"/>
                    <a:pt x="205" y="91"/>
                  </a:cubicBezTo>
                  <a:cubicBezTo>
                    <a:pt x="208" y="97"/>
                    <a:pt x="210" y="103"/>
                    <a:pt x="211" y="109"/>
                  </a:cubicBezTo>
                  <a:cubicBezTo>
                    <a:pt x="212" y="110"/>
                    <a:pt x="213" y="111"/>
                    <a:pt x="213" y="111"/>
                  </a:cubicBezTo>
                  <a:cubicBezTo>
                    <a:pt x="214" y="111"/>
                    <a:pt x="214" y="111"/>
                    <a:pt x="214" y="111"/>
                  </a:cubicBezTo>
                  <a:cubicBezTo>
                    <a:pt x="215" y="110"/>
                    <a:pt x="216" y="109"/>
                    <a:pt x="215" y="108"/>
                  </a:cubicBezTo>
                  <a:cubicBezTo>
                    <a:pt x="214" y="101"/>
                    <a:pt x="211" y="95"/>
                    <a:pt x="209" y="89"/>
                  </a:cubicBezTo>
                  <a:cubicBezTo>
                    <a:pt x="208" y="88"/>
                    <a:pt x="208" y="88"/>
                    <a:pt x="207" y="88"/>
                  </a:cubicBezTo>
                  <a:moveTo>
                    <a:pt x="12" y="58"/>
                  </a:moveTo>
                  <a:cubicBezTo>
                    <a:pt x="11" y="58"/>
                    <a:pt x="10" y="58"/>
                    <a:pt x="10" y="59"/>
                  </a:cubicBezTo>
                  <a:cubicBezTo>
                    <a:pt x="8" y="66"/>
                    <a:pt x="7" y="72"/>
                    <a:pt x="6" y="79"/>
                  </a:cubicBezTo>
                  <a:cubicBezTo>
                    <a:pt x="6" y="80"/>
                    <a:pt x="7" y="81"/>
                    <a:pt x="8" y="81"/>
                  </a:cubicBezTo>
                  <a:cubicBezTo>
                    <a:pt x="8" y="81"/>
                    <a:pt x="8" y="81"/>
                    <a:pt x="8" y="81"/>
                  </a:cubicBezTo>
                  <a:cubicBezTo>
                    <a:pt x="9" y="81"/>
                    <a:pt x="10" y="81"/>
                    <a:pt x="10" y="80"/>
                  </a:cubicBezTo>
                  <a:cubicBezTo>
                    <a:pt x="11" y="73"/>
                    <a:pt x="12" y="66"/>
                    <a:pt x="14" y="60"/>
                  </a:cubicBezTo>
                  <a:cubicBezTo>
                    <a:pt x="14" y="59"/>
                    <a:pt x="14" y="58"/>
                    <a:pt x="12" y="58"/>
                  </a:cubicBezTo>
                  <a:cubicBezTo>
                    <a:pt x="12" y="58"/>
                    <a:pt x="12" y="58"/>
                    <a:pt x="12" y="58"/>
                  </a:cubicBezTo>
                  <a:moveTo>
                    <a:pt x="186" y="54"/>
                  </a:moveTo>
                  <a:cubicBezTo>
                    <a:pt x="185" y="54"/>
                    <a:pt x="185" y="54"/>
                    <a:pt x="184" y="55"/>
                  </a:cubicBezTo>
                  <a:cubicBezTo>
                    <a:pt x="183" y="55"/>
                    <a:pt x="183" y="57"/>
                    <a:pt x="184" y="57"/>
                  </a:cubicBezTo>
                  <a:cubicBezTo>
                    <a:pt x="184" y="57"/>
                    <a:pt x="184" y="57"/>
                    <a:pt x="184" y="57"/>
                  </a:cubicBezTo>
                  <a:cubicBezTo>
                    <a:pt x="188" y="62"/>
                    <a:pt x="192" y="68"/>
                    <a:pt x="196" y="73"/>
                  </a:cubicBezTo>
                  <a:cubicBezTo>
                    <a:pt x="196" y="74"/>
                    <a:pt x="197" y="74"/>
                    <a:pt x="197" y="74"/>
                  </a:cubicBezTo>
                  <a:cubicBezTo>
                    <a:pt x="198" y="74"/>
                    <a:pt x="198" y="74"/>
                    <a:pt x="198" y="74"/>
                  </a:cubicBezTo>
                  <a:cubicBezTo>
                    <a:pt x="199" y="73"/>
                    <a:pt x="200" y="72"/>
                    <a:pt x="199" y="71"/>
                  </a:cubicBezTo>
                  <a:cubicBezTo>
                    <a:pt x="195" y="65"/>
                    <a:pt x="191" y="60"/>
                    <a:pt x="187" y="55"/>
                  </a:cubicBezTo>
                  <a:cubicBezTo>
                    <a:pt x="187" y="54"/>
                    <a:pt x="186" y="54"/>
                    <a:pt x="186" y="54"/>
                  </a:cubicBezTo>
                  <a:moveTo>
                    <a:pt x="156" y="27"/>
                  </a:moveTo>
                  <a:cubicBezTo>
                    <a:pt x="155" y="27"/>
                    <a:pt x="155" y="28"/>
                    <a:pt x="154" y="28"/>
                  </a:cubicBezTo>
                  <a:cubicBezTo>
                    <a:pt x="154" y="29"/>
                    <a:pt x="154" y="30"/>
                    <a:pt x="155" y="31"/>
                  </a:cubicBezTo>
                  <a:cubicBezTo>
                    <a:pt x="155" y="31"/>
                    <a:pt x="155" y="31"/>
                    <a:pt x="155" y="31"/>
                  </a:cubicBezTo>
                  <a:cubicBezTo>
                    <a:pt x="160" y="35"/>
                    <a:pt x="165" y="39"/>
                    <a:pt x="170" y="43"/>
                  </a:cubicBezTo>
                  <a:cubicBezTo>
                    <a:pt x="171" y="44"/>
                    <a:pt x="171" y="44"/>
                    <a:pt x="172" y="44"/>
                  </a:cubicBezTo>
                  <a:cubicBezTo>
                    <a:pt x="172" y="44"/>
                    <a:pt x="173" y="44"/>
                    <a:pt x="173" y="43"/>
                  </a:cubicBezTo>
                  <a:cubicBezTo>
                    <a:pt x="174" y="42"/>
                    <a:pt x="174" y="41"/>
                    <a:pt x="173" y="40"/>
                  </a:cubicBezTo>
                  <a:cubicBezTo>
                    <a:pt x="168" y="36"/>
                    <a:pt x="163" y="32"/>
                    <a:pt x="157" y="28"/>
                  </a:cubicBezTo>
                  <a:cubicBezTo>
                    <a:pt x="157" y="27"/>
                    <a:pt x="156" y="27"/>
                    <a:pt x="156" y="27"/>
                  </a:cubicBezTo>
                  <a:moveTo>
                    <a:pt x="28" y="21"/>
                  </a:moveTo>
                  <a:cubicBezTo>
                    <a:pt x="28" y="21"/>
                    <a:pt x="27" y="22"/>
                    <a:pt x="27" y="22"/>
                  </a:cubicBezTo>
                  <a:cubicBezTo>
                    <a:pt x="23" y="27"/>
                    <a:pt x="19" y="33"/>
                    <a:pt x="16" y="40"/>
                  </a:cubicBezTo>
                  <a:cubicBezTo>
                    <a:pt x="16" y="41"/>
                    <a:pt x="16" y="42"/>
                    <a:pt x="18" y="43"/>
                  </a:cubicBezTo>
                  <a:cubicBezTo>
                    <a:pt x="18" y="43"/>
                    <a:pt x="18" y="43"/>
                    <a:pt x="18" y="43"/>
                  </a:cubicBezTo>
                  <a:cubicBezTo>
                    <a:pt x="19" y="43"/>
                    <a:pt x="20" y="42"/>
                    <a:pt x="20" y="41"/>
                  </a:cubicBezTo>
                  <a:cubicBezTo>
                    <a:pt x="23" y="35"/>
                    <a:pt x="26" y="30"/>
                    <a:pt x="30" y="25"/>
                  </a:cubicBezTo>
                  <a:cubicBezTo>
                    <a:pt x="31" y="24"/>
                    <a:pt x="30" y="23"/>
                    <a:pt x="30" y="22"/>
                  </a:cubicBezTo>
                  <a:cubicBezTo>
                    <a:pt x="29" y="22"/>
                    <a:pt x="29" y="21"/>
                    <a:pt x="28" y="21"/>
                  </a:cubicBezTo>
                  <a:moveTo>
                    <a:pt x="121" y="9"/>
                  </a:moveTo>
                  <a:cubicBezTo>
                    <a:pt x="120" y="9"/>
                    <a:pt x="119" y="9"/>
                    <a:pt x="119" y="10"/>
                  </a:cubicBezTo>
                  <a:cubicBezTo>
                    <a:pt x="118" y="11"/>
                    <a:pt x="119" y="12"/>
                    <a:pt x="120" y="13"/>
                  </a:cubicBezTo>
                  <a:cubicBezTo>
                    <a:pt x="126" y="15"/>
                    <a:pt x="132" y="18"/>
                    <a:pt x="138" y="21"/>
                  </a:cubicBezTo>
                  <a:cubicBezTo>
                    <a:pt x="139" y="21"/>
                    <a:pt x="139" y="21"/>
                    <a:pt x="139" y="21"/>
                  </a:cubicBezTo>
                  <a:cubicBezTo>
                    <a:pt x="140" y="21"/>
                    <a:pt x="140" y="21"/>
                    <a:pt x="141" y="20"/>
                  </a:cubicBezTo>
                  <a:cubicBezTo>
                    <a:pt x="141" y="19"/>
                    <a:pt x="141" y="18"/>
                    <a:pt x="140" y="17"/>
                  </a:cubicBezTo>
                  <a:cubicBezTo>
                    <a:pt x="134" y="14"/>
                    <a:pt x="127" y="11"/>
                    <a:pt x="121" y="9"/>
                  </a:cubicBezTo>
                  <a:cubicBezTo>
                    <a:pt x="121" y="9"/>
                    <a:pt x="121" y="9"/>
                    <a:pt x="121" y="9"/>
                  </a:cubicBezTo>
                  <a:moveTo>
                    <a:pt x="62" y="1"/>
                  </a:moveTo>
                  <a:cubicBezTo>
                    <a:pt x="62" y="1"/>
                    <a:pt x="62" y="1"/>
                    <a:pt x="61" y="1"/>
                  </a:cubicBezTo>
                  <a:cubicBezTo>
                    <a:pt x="54" y="3"/>
                    <a:pt x="48" y="5"/>
                    <a:pt x="42" y="8"/>
                  </a:cubicBezTo>
                  <a:cubicBezTo>
                    <a:pt x="41" y="9"/>
                    <a:pt x="41" y="10"/>
                    <a:pt x="41" y="11"/>
                  </a:cubicBezTo>
                  <a:cubicBezTo>
                    <a:pt x="42" y="12"/>
                    <a:pt x="42" y="12"/>
                    <a:pt x="43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9" y="9"/>
                    <a:pt x="55" y="6"/>
                    <a:pt x="62" y="5"/>
                  </a:cubicBezTo>
                  <a:cubicBezTo>
                    <a:pt x="63" y="5"/>
                    <a:pt x="64" y="4"/>
                    <a:pt x="64" y="3"/>
                  </a:cubicBezTo>
                  <a:cubicBezTo>
                    <a:pt x="64" y="2"/>
                    <a:pt x="63" y="1"/>
                    <a:pt x="62" y="1"/>
                  </a:cubicBezTo>
                  <a:moveTo>
                    <a:pt x="82" y="0"/>
                  </a:moveTo>
                  <a:cubicBezTo>
                    <a:pt x="81" y="0"/>
                    <a:pt x="80" y="1"/>
                    <a:pt x="80" y="2"/>
                  </a:cubicBezTo>
                  <a:cubicBezTo>
                    <a:pt x="80" y="3"/>
                    <a:pt x="80" y="4"/>
                    <a:pt x="82" y="4"/>
                  </a:cubicBezTo>
                  <a:cubicBezTo>
                    <a:pt x="88" y="5"/>
                    <a:pt x="94" y="6"/>
                    <a:pt x="101" y="7"/>
                  </a:cubicBezTo>
                  <a:cubicBezTo>
                    <a:pt x="101" y="7"/>
                    <a:pt x="101" y="7"/>
                    <a:pt x="101" y="7"/>
                  </a:cubicBezTo>
                  <a:cubicBezTo>
                    <a:pt x="102" y="7"/>
                    <a:pt x="103" y="6"/>
                    <a:pt x="103" y="6"/>
                  </a:cubicBezTo>
                  <a:cubicBezTo>
                    <a:pt x="104" y="4"/>
                    <a:pt x="103" y="3"/>
                    <a:pt x="102" y="3"/>
                  </a:cubicBezTo>
                  <a:cubicBezTo>
                    <a:pt x="95" y="2"/>
                    <a:pt x="88" y="1"/>
                    <a:pt x="82" y="0"/>
                  </a:cubicBezTo>
                  <a:cubicBezTo>
                    <a:pt x="82" y="0"/>
                    <a:pt x="82" y="0"/>
                    <a:pt x="82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5" name="Freeform 414"/>
            <p:cNvSpPr>
              <a:spLocks noEditPoints="1"/>
            </p:cNvSpPr>
            <p:nvPr/>
          </p:nvSpPr>
          <p:spPr bwMode="auto">
            <a:xfrm>
              <a:off x="2746598" y="5745140"/>
              <a:ext cx="188536" cy="46026"/>
            </a:xfrm>
            <a:custGeom>
              <a:avLst/>
              <a:gdLst>
                <a:gd name="T0" fmla="*/ 3 w 99"/>
                <a:gd name="T1" fmla="*/ 16 h 24"/>
                <a:gd name="T2" fmla="*/ 1 w 99"/>
                <a:gd name="T3" fmla="*/ 17 h 24"/>
                <a:gd name="T4" fmla="*/ 2 w 99"/>
                <a:gd name="T5" fmla="*/ 19 h 24"/>
                <a:gd name="T6" fmla="*/ 8 w 99"/>
                <a:gd name="T7" fmla="*/ 22 h 24"/>
                <a:gd name="T8" fmla="*/ 22 w 99"/>
                <a:gd name="T9" fmla="*/ 24 h 24"/>
                <a:gd name="T10" fmla="*/ 22 w 99"/>
                <a:gd name="T11" fmla="*/ 24 h 24"/>
                <a:gd name="T12" fmla="*/ 24 w 99"/>
                <a:gd name="T13" fmla="*/ 23 h 24"/>
                <a:gd name="T14" fmla="*/ 22 w 99"/>
                <a:gd name="T15" fmla="*/ 20 h 24"/>
                <a:gd name="T16" fmla="*/ 9 w 99"/>
                <a:gd name="T17" fmla="*/ 18 h 24"/>
                <a:gd name="T18" fmla="*/ 3 w 99"/>
                <a:gd name="T19" fmla="*/ 16 h 24"/>
                <a:gd name="T20" fmla="*/ 3 w 99"/>
                <a:gd name="T21" fmla="*/ 16 h 24"/>
                <a:gd name="T22" fmla="*/ 61 w 99"/>
                <a:gd name="T23" fmla="*/ 14 h 24"/>
                <a:gd name="T24" fmla="*/ 60 w 99"/>
                <a:gd name="T25" fmla="*/ 14 h 24"/>
                <a:gd name="T26" fmla="*/ 60 w 99"/>
                <a:gd name="T27" fmla="*/ 14 h 24"/>
                <a:gd name="T28" fmla="*/ 41 w 99"/>
                <a:gd name="T29" fmla="*/ 19 h 24"/>
                <a:gd name="T30" fmla="*/ 40 w 99"/>
                <a:gd name="T31" fmla="*/ 22 h 24"/>
                <a:gd name="T32" fmla="*/ 42 w 99"/>
                <a:gd name="T33" fmla="*/ 23 h 24"/>
                <a:gd name="T34" fmla="*/ 42 w 99"/>
                <a:gd name="T35" fmla="*/ 23 h 24"/>
                <a:gd name="T36" fmla="*/ 62 w 99"/>
                <a:gd name="T37" fmla="*/ 18 h 24"/>
                <a:gd name="T38" fmla="*/ 63 w 99"/>
                <a:gd name="T39" fmla="*/ 15 h 24"/>
                <a:gd name="T40" fmla="*/ 61 w 99"/>
                <a:gd name="T41" fmla="*/ 14 h 24"/>
                <a:gd name="T42" fmla="*/ 99 w 99"/>
                <a:gd name="T43" fmla="*/ 0 h 24"/>
                <a:gd name="T44" fmla="*/ 89 w 99"/>
                <a:gd name="T45" fmla="*/ 1 h 24"/>
                <a:gd name="T46" fmla="*/ 79 w 99"/>
                <a:gd name="T47" fmla="*/ 7 h 24"/>
                <a:gd name="T48" fmla="*/ 78 w 99"/>
                <a:gd name="T49" fmla="*/ 9 h 24"/>
                <a:gd name="T50" fmla="*/ 80 w 99"/>
                <a:gd name="T51" fmla="*/ 11 h 24"/>
                <a:gd name="T52" fmla="*/ 80 w 99"/>
                <a:gd name="T53" fmla="*/ 10 h 24"/>
                <a:gd name="T54" fmla="*/ 98 w 99"/>
                <a:gd name="T55" fmla="*/ 1 h 24"/>
                <a:gd name="T56" fmla="*/ 99 w 99"/>
                <a:gd name="T5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9" h="24">
                  <a:moveTo>
                    <a:pt x="3" y="16"/>
                  </a:moveTo>
                  <a:cubicBezTo>
                    <a:pt x="2" y="16"/>
                    <a:pt x="1" y="16"/>
                    <a:pt x="1" y="17"/>
                  </a:cubicBezTo>
                  <a:cubicBezTo>
                    <a:pt x="0" y="18"/>
                    <a:pt x="1" y="19"/>
                    <a:pt x="2" y="19"/>
                  </a:cubicBezTo>
                  <a:cubicBezTo>
                    <a:pt x="4" y="20"/>
                    <a:pt x="6" y="21"/>
                    <a:pt x="8" y="22"/>
                  </a:cubicBezTo>
                  <a:cubicBezTo>
                    <a:pt x="12" y="23"/>
                    <a:pt x="17" y="24"/>
                    <a:pt x="22" y="24"/>
                  </a:cubicBezTo>
                  <a:cubicBezTo>
                    <a:pt x="22" y="24"/>
                    <a:pt x="22" y="24"/>
                    <a:pt x="22" y="24"/>
                  </a:cubicBezTo>
                  <a:cubicBezTo>
                    <a:pt x="23" y="24"/>
                    <a:pt x="24" y="24"/>
                    <a:pt x="24" y="23"/>
                  </a:cubicBezTo>
                  <a:cubicBezTo>
                    <a:pt x="24" y="22"/>
                    <a:pt x="23" y="21"/>
                    <a:pt x="22" y="20"/>
                  </a:cubicBezTo>
                  <a:cubicBezTo>
                    <a:pt x="18" y="20"/>
                    <a:pt x="13" y="19"/>
                    <a:pt x="9" y="18"/>
                  </a:cubicBezTo>
                  <a:cubicBezTo>
                    <a:pt x="7" y="17"/>
                    <a:pt x="5" y="17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moveTo>
                    <a:pt x="61" y="14"/>
                  </a:moveTo>
                  <a:cubicBezTo>
                    <a:pt x="61" y="14"/>
                    <a:pt x="61" y="14"/>
                    <a:pt x="60" y="14"/>
                  </a:cubicBezTo>
                  <a:cubicBezTo>
                    <a:pt x="60" y="14"/>
                    <a:pt x="60" y="14"/>
                    <a:pt x="60" y="14"/>
                  </a:cubicBezTo>
                  <a:cubicBezTo>
                    <a:pt x="54" y="16"/>
                    <a:pt x="48" y="18"/>
                    <a:pt x="41" y="19"/>
                  </a:cubicBezTo>
                  <a:cubicBezTo>
                    <a:pt x="40" y="19"/>
                    <a:pt x="40" y="20"/>
                    <a:pt x="40" y="22"/>
                  </a:cubicBezTo>
                  <a:cubicBezTo>
                    <a:pt x="40" y="23"/>
                    <a:pt x="41" y="23"/>
                    <a:pt x="42" y="23"/>
                  </a:cubicBezTo>
                  <a:cubicBezTo>
                    <a:pt x="42" y="23"/>
                    <a:pt x="42" y="23"/>
                    <a:pt x="42" y="23"/>
                  </a:cubicBezTo>
                  <a:cubicBezTo>
                    <a:pt x="49" y="22"/>
                    <a:pt x="55" y="20"/>
                    <a:pt x="62" y="18"/>
                  </a:cubicBezTo>
                  <a:cubicBezTo>
                    <a:pt x="63" y="18"/>
                    <a:pt x="63" y="16"/>
                    <a:pt x="63" y="15"/>
                  </a:cubicBezTo>
                  <a:cubicBezTo>
                    <a:pt x="63" y="15"/>
                    <a:pt x="62" y="14"/>
                    <a:pt x="61" y="14"/>
                  </a:cubicBezTo>
                  <a:moveTo>
                    <a:pt x="99" y="0"/>
                  </a:moveTo>
                  <a:cubicBezTo>
                    <a:pt x="96" y="1"/>
                    <a:pt x="93" y="1"/>
                    <a:pt x="89" y="1"/>
                  </a:cubicBezTo>
                  <a:cubicBezTo>
                    <a:pt x="86" y="3"/>
                    <a:pt x="82" y="5"/>
                    <a:pt x="79" y="7"/>
                  </a:cubicBezTo>
                  <a:cubicBezTo>
                    <a:pt x="78" y="7"/>
                    <a:pt x="77" y="8"/>
                    <a:pt x="78" y="9"/>
                  </a:cubicBezTo>
                  <a:cubicBezTo>
                    <a:pt x="78" y="10"/>
                    <a:pt x="79" y="11"/>
                    <a:pt x="80" y="11"/>
                  </a:cubicBezTo>
                  <a:cubicBezTo>
                    <a:pt x="80" y="10"/>
                    <a:pt x="80" y="10"/>
                    <a:pt x="80" y="10"/>
                  </a:cubicBezTo>
                  <a:cubicBezTo>
                    <a:pt x="87" y="7"/>
                    <a:pt x="93" y="4"/>
                    <a:pt x="98" y="1"/>
                  </a:cubicBezTo>
                  <a:cubicBezTo>
                    <a:pt x="99" y="1"/>
                    <a:pt x="99" y="1"/>
                    <a:pt x="99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6" name="Freeform 415"/>
            <p:cNvSpPr/>
            <p:nvPr/>
          </p:nvSpPr>
          <p:spPr bwMode="auto">
            <a:xfrm>
              <a:off x="2714911" y="5335666"/>
              <a:ext cx="305777" cy="355513"/>
            </a:xfrm>
            <a:custGeom>
              <a:avLst/>
              <a:gdLst>
                <a:gd name="T0" fmla="*/ 29 w 161"/>
                <a:gd name="T1" fmla="*/ 51 h 186"/>
                <a:gd name="T2" fmla="*/ 119 w 161"/>
                <a:gd name="T3" fmla="*/ 38 h 186"/>
                <a:gd name="T4" fmla="*/ 143 w 161"/>
                <a:gd name="T5" fmla="*/ 79 h 186"/>
                <a:gd name="T6" fmla="*/ 105 w 161"/>
                <a:gd name="T7" fmla="*/ 161 h 186"/>
                <a:gd name="T8" fmla="*/ 18 w 161"/>
                <a:gd name="T9" fmla="*/ 144 h 186"/>
                <a:gd name="T10" fmla="*/ 29 w 161"/>
                <a:gd name="T11" fmla="*/ 51 h 186"/>
                <a:gd name="T12" fmla="*/ 28 w 161"/>
                <a:gd name="T13" fmla="*/ 53 h 186"/>
                <a:gd name="T14" fmla="*/ 29 w 161"/>
                <a:gd name="T15" fmla="*/ 169 h 186"/>
                <a:gd name="T16" fmla="*/ 99 w 161"/>
                <a:gd name="T17" fmla="*/ 165 h 186"/>
                <a:gd name="T18" fmla="*/ 140 w 161"/>
                <a:gd name="T19" fmla="*/ 127 h 186"/>
                <a:gd name="T20" fmla="*/ 99 w 161"/>
                <a:gd name="T21" fmla="*/ 21 h 186"/>
                <a:gd name="T22" fmla="*/ 46 w 161"/>
                <a:gd name="T23" fmla="*/ 21 h 186"/>
                <a:gd name="T24" fmla="*/ 28 w 161"/>
                <a:gd name="T25" fmla="*/ 53 h 186"/>
                <a:gd name="T26" fmla="*/ 29 w 161"/>
                <a:gd name="T27" fmla="*/ 5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1" h="186">
                  <a:moveTo>
                    <a:pt x="29" y="51"/>
                  </a:moveTo>
                  <a:cubicBezTo>
                    <a:pt x="46" y="0"/>
                    <a:pt x="89" y="10"/>
                    <a:pt x="119" y="38"/>
                  </a:cubicBezTo>
                  <a:cubicBezTo>
                    <a:pt x="131" y="49"/>
                    <a:pt x="139" y="64"/>
                    <a:pt x="143" y="79"/>
                  </a:cubicBezTo>
                  <a:cubicBezTo>
                    <a:pt x="152" y="113"/>
                    <a:pt x="134" y="144"/>
                    <a:pt x="105" y="161"/>
                  </a:cubicBezTo>
                  <a:cubicBezTo>
                    <a:pt x="75" y="179"/>
                    <a:pt x="29" y="185"/>
                    <a:pt x="18" y="144"/>
                  </a:cubicBezTo>
                  <a:cubicBezTo>
                    <a:pt x="10" y="114"/>
                    <a:pt x="21" y="79"/>
                    <a:pt x="29" y="51"/>
                  </a:cubicBezTo>
                  <a:cubicBezTo>
                    <a:pt x="29" y="51"/>
                    <a:pt x="28" y="52"/>
                    <a:pt x="28" y="53"/>
                  </a:cubicBezTo>
                  <a:cubicBezTo>
                    <a:pt x="18" y="86"/>
                    <a:pt x="0" y="141"/>
                    <a:pt x="29" y="169"/>
                  </a:cubicBezTo>
                  <a:cubicBezTo>
                    <a:pt x="47" y="186"/>
                    <a:pt x="80" y="174"/>
                    <a:pt x="99" y="165"/>
                  </a:cubicBezTo>
                  <a:cubicBezTo>
                    <a:pt x="117" y="157"/>
                    <a:pt x="131" y="144"/>
                    <a:pt x="140" y="127"/>
                  </a:cubicBezTo>
                  <a:cubicBezTo>
                    <a:pt x="161" y="88"/>
                    <a:pt x="134" y="40"/>
                    <a:pt x="99" y="21"/>
                  </a:cubicBezTo>
                  <a:cubicBezTo>
                    <a:pt x="82" y="11"/>
                    <a:pt x="62" y="7"/>
                    <a:pt x="46" y="21"/>
                  </a:cubicBezTo>
                  <a:cubicBezTo>
                    <a:pt x="36" y="28"/>
                    <a:pt x="32" y="42"/>
                    <a:pt x="28" y="53"/>
                  </a:cubicBezTo>
                  <a:cubicBezTo>
                    <a:pt x="28" y="53"/>
                    <a:pt x="29" y="52"/>
                    <a:pt x="29" y="51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5" name="图片 4" descr="dabcd06a6544a19734e2cd66cdc765b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88390" y="2875280"/>
            <a:ext cx="3167380" cy="37452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7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0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173" grpId="0" animBg="1"/>
      <p:bldP spid="7173" grpId="1" animBg="1"/>
      <p:bldP spid="36" grpId="0" animBg="1"/>
      <p:bldP spid="36" grpId="1" animBg="1"/>
      <p:bldP spid="40" grpId="0" animBg="1"/>
      <p:bldP spid="40" grpId="1" animBg="1"/>
      <p:bldP spid="44" grpId="0" animBg="1"/>
      <p:bldP spid="44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  <a:sym typeface="+mn-lt"/>
                </a:rPr>
                <a:t>GIẢI NGHĨA TỪ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  <a:sym typeface="+mn-lt"/>
              </a:endParaRPr>
            </a:p>
          </p:txBody>
        </p:sp>
      </p:grpSp>
      <p:sp>
        <p:nvSpPr>
          <p:cNvPr id="28" name="2"/>
          <p:cNvSpPr/>
          <p:nvPr/>
        </p:nvSpPr>
        <p:spPr>
          <a:xfrm>
            <a:off x="3425187" y="716098"/>
            <a:ext cx="8019905" cy="5347817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Arial-Rounded"/>
              <a:sym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4945" y="-28605"/>
            <a:ext cx="906780" cy="84836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0A791AD5-CCF8-45B6-92C3-3EEEF7007298}"/>
              </a:ext>
            </a:extLst>
          </p:cNvPr>
          <p:cNvSpPr/>
          <p:nvPr/>
        </p:nvSpPr>
        <p:spPr>
          <a:xfrm>
            <a:off x="3447679" y="1141412"/>
            <a:ext cx="5996762" cy="730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latin typeface="+mn-ea"/>
              </a:rPr>
              <a:t>     </a:t>
            </a:r>
            <a:r>
              <a:rPr lang="en-US" sz="3200" dirty="0">
                <a:latin typeface="+mn-ea"/>
              </a:rPr>
              <a:t>Then (</a:t>
            </a:r>
            <a:r>
              <a:rPr lang="en-US" sz="3200" dirty="0" err="1">
                <a:latin typeface="+mn-ea"/>
              </a:rPr>
              <a:t>cửa</a:t>
            </a:r>
            <a:r>
              <a:rPr lang="en-US" sz="3200" dirty="0">
                <a:latin typeface="+mn-ea"/>
              </a:rPr>
              <a:t>)</a:t>
            </a:r>
            <a:endParaRPr lang="vi-VN" sz="3200" dirty="0">
              <a:latin typeface="+mn-ea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7F5EF20-C4F1-48C6-ADAA-3A56F5067D08}"/>
              </a:ext>
            </a:extLst>
          </p:cNvPr>
          <p:cNvSpPr txBox="1"/>
          <p:nvPr/>
        </p:nvSpPr>
        <p:spPr>
          <a:xfrm>
            <a:off x="5880154" y="1151362"/>
            <a:ext cx="5040605" cy="1468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dirty="0">
                <a:solidFill>
                  <a:schemeClr val="accent6">
                    <a:lumMod val="50000"/>
                  </a:schemeClr>
                </a:solidFill>
                <a:latin typeface="+mn-ea"/>
              </a:rPr>
              <a:t>: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+mn-ea"/>
              </a:rPr>
              <a:t>vật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+mn-ea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+mn-ea"/>
              </a:rPr>
              <a:t>bằng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+mn-ea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+mn-ea"/>
              </a:rPr>
              <a:t>tre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+mn-ea"/>
              </a:rPr>
              <a:t>,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+mn-ea"/>
              </a:rPr>
              <a:t>gỗ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+mn-ea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+mn-ea"/>
              </a:rPr>
              <a:t>hoặc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+mn-ea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+mn-ea"/>
              </a:rPr>
              <a:t>sắt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+mn-ea"/>
              </a:rPr>
              <a:t>,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+mn-ea"/>
              </a:rPr>
              <a:t>dùng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+mn-ea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+mn-ea"/>
              </a:rPr>
              <a:t>để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+mn-ea"/>
              </a:rPr>
              <a:t> 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+mn-ea"/>
              </a:rPr>
              <a:t>cài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+mn-ea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+mn-ea"/>
              </a:rPr>
              <a:t>cửa</a:t>
            </a:r>
            <a:endParaRPr lang="en-US" sz="3200" dirty="0">
              <a:solidFill>
                <a:schemeClr val="accent6">
                  <a:lumMod val="50000"/>
                </a:schemeClr>
              </a:solidFill>
              <a:latin typeface="+mn-ea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F5AF0DCB-8112-473A-A69A-1F0209197A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77254" y="2815987"/>
            <a:ext cx="2767187" cy="32380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3" name="Oval 32">
            <a:extLst>
              <a:ext uri="{FF2B5EF4-FFF2-40B4-BE49-F238E27FC236}">
                <a16:creationId xmlns:a16="http://schemas.microsoft.com/office/drawing/2014/main" id="{6BD620F0-41AC-446C-A460-9A73FD545826}"/>
              </a:ext>
            </a:extLst>
          </p:cNvPr>
          <p:cNvSpPr/>
          <p:nvPr/>
        </p:nvSpPr>
        <p:spPr>
          <a:xfrm>
            <a:off x="7274405" y="3055490"/>
            <a:ext cx="1163694" cy="63566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200" dirty="0">
              <a:latin typeface="+mn-ea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6305C3B1-3FC9-4454-81D2-3F0F57ED1BC5}"/>
              </a:ext>
            </a:extLst>
          </p:cNvPr>
          <p:cNvSpPr/>
          <p:nvPr/>
        </p:nvSpPr>
        <p:spPr>
          <a:xfrm>
            <a:off x="7307795" y="3748726"/>
            <a:ext cx="1163694" cy="63566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200" dirty="0">
              <a:latin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ldLvl="0" animBg="1"/>
      <p:bldP spid="26" grpId="0"/>
      <p:bldP spid="31" grpId="0"/>
      <p:bldP spid="33" grpId="0" animBg="1"/>
      <p:bldP spid="3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FBD41A2-7A34-48CD-B127-41EC73D137C4}"/>
              </a:ext>
            </a:extLst>
          </p:cNvPr>
          <p:cNvSpPr txBox="1"/>
          <p:nvPr/>
        </p:nvSpPr>
        <p:spPr>
          <a:xfrm>
            <a:off x="3434558" y="1813932"/>
            <a:ext cx="6696994" cy="3302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Ngày cháu còn thấp bé</a:t>
            </a:r>
          </a:p>
          <a:p>
            <a:pPr marL="4445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Cánh cửa có hai then</a:t>
            </a:r>
          </a:p>
          <a:p>
            <a:pPr marL="4445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Cháu chỉ cài then dưới</a:t>
            </a:r>
          </a:p>
          <a:p>
            <a:pPr marL="4445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Nhờ bà cài then trên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F6C39B-9977-45D7-A9CE-5C4DADD0EBE1}"/>
              </a:ext>
            </a:extLst>
          </p:cNvPr>
          <p:cNvSpPr txBox="1"/>
          <p:nvPr/>
        </p:nvSpPr>
        <p:spPr>
          <a:xfrm>
            <a:off x="2435708" y="607634"/>
            <a:ext cx="5365827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Ngắt nghỉ đoạn thơ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CD9569C-4BC1-4E45-AB6A-2E0C31B3F22D}"/>
              </a:ext>
            </a:extLst>
          </p:cNvPr>
          <p:cNvCxnSpPr/>
          <p:nvPr/>
        </p:nvCxnSpPr>
        <p:spPr>
          <a:xfrm flipH="1">
            <a:off x="5745047" y="2009459"/>
            <a:ext cx="112620" cy="470813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C4CAA95-6217-465A-BC0F-3317EB5199BB}"/>
              </a:ext>
            </a:extLst>
          </p:cNvPr>
          <p:cNvCxnSpPr/>
          <p:nvPr/>
        </p:nvCxnSpPr>
        <p:spPr>
          <a:xfrm flipH="1">
            <a:off x="8247090" y="2009460"/>
            <a:ext cx="112620" cy="470813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29E0F7B-824C-421E-A451-5B097CC0A8A2}"/>
              </a:ext>
            </a:extLst>
          </p:cNvPr>
          <p:cNvCxnSpPr/>
          <p:nvPr/>
        </p:nvCxnSpPr>
        <p:spPr>
          <a:xfrm flipH="1">
            <a:off x="8359710" y="1996901"/>
            <a:ext cx="112620" cy="470813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18DB0CD-4262-4205-8A73-BAD6AF070671}"/>
              </a:ext>
            </a:extLst>
          </p:cNvPr>
          <p:cNvCxnSpPr/>
          <p:nvPr/>
        </p:nvCxnSpPr>
        <p:spPr>
          <a:xfrm flipH="1">
            <a:off x="5639590" y="2899095"/>
            <a:ext cx="112620" cy="470813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7A7ECDB-9B9A-44BE-B95B-C59BCE5AB77F}"/>
              </a:ext>
            </a:extLst>
          </p:cNvPr>
          <p:cNvCxnSpPr/>
          <p:nvPr/>
        </p:nvCxnSpPr>
        <p:spPr>
          <a:xfrm flipH="1">
            <a:off x="8011514" y="2899095"/>
            <a:ext cx="112620" cy="470813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078C58F-EB37-4832-8603-E579DA6627CD}"/>
              </a:ext>
            </a:extLst>
          </p:cNvPr>
          <p:cNvCxnSpPr/>
          <p:nvPr/>
        </p:nvCxnSpPr>
        <p:spPr>
          <a:xfrm flipH="1">
            <a:off x="8067824" y="2918920"/>
            <a:ext cx="112620" cy="470813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0C156D4-6420-45A4-A90C-4FD72346D383}"/>
              </a:ext>
            </a:extLst>
          </p:cNvPr>
          <p:cNvCxnSpPr/>
          <p:nvPr/>
        </p:nvCxnSpPr>
        <p:spPr>
          <a:xfrm flipH="1">
            <a:off x="5443202" y="3699564"/>
            <a:ext cx="112620" cy="470813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61F28ED-707F-4485-B19A-97650599A1D4}"/>
              </a:ext>
            </a:extLst>
          </p:cNvPr>
          <p:cNvCxnSpPr/>
          <p:nvPr/>
        </p:nvCxnSpPr>
        <p:spPr>
          <a:xfrm flipH="1">
            <a:off x="8201323" y="3748334"/>
            <a:ext cx="112620" cy="470813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7C4EFA7-B5DD-4871-AC9B-ADB4AE48D72A}"/>
              </a:ext>
            </a:extLst>
          </p:cNvPr>
          <p:cNvCxnSpPr/>
          <p:nvPr/>
        </p:nvCxnSpPr>
        <p:spPr>
          <a:xfrm flipH="1">
            <a:off x="8303400" y="3750632"/>
            <a:ext cx="112620" cy="470813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2C1CF08-54A4-410F-AFEF-7F30E387BE85}"/>
              </a:ext>
            </a:extLst>
          </p:cNvPr>
          <p:cNvCxnSpPr/>
          <p:nvPr/>
        </p:nvCxnSpPr>
        <p:spPr>
          <a:xfrm flipH="1">
            <a:off x="5118621" y="4512257"/>
            <a:ext cx="112620" cy="470813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D6D2EE9-E8B7-4153-9064-DBEEBBF596D7}"/>
              </a:ext>
            </a:extLst>
          </p:cNvPr>
          <p:cNvCxnSpPr/>
          <p:nvPr/>
        </p:nvCxnSpPr>
        <p:spPr>
          <a:xfrm flipH="1">
            <a:off x="7914155" y="4538178"/>
            <a:ext cx="112620" cy="470813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001138-D14C-4775-9501-AE258451A264}"/>
              </a:ext>
            </a:extLst>
          </p:cNvPr>
          <p:cNvCxnSpPr/>
          <p:nvPr/>
        </p:nvCxnSpPr>
        <p:spPr>
          <a:xfrm flipH="1">
            <a:off x="7801535" y="4512258"/>
            <a:ext cx="112620" cy="470813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8447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4084955" y="340360"/>
            <a:ext cx="55149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Cánh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cửa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nhớ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bà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Arial-Rounded" panose="020B0500000000000000" charset="0"/>
              <a:ea typeface="Arial-Rounded"/>
              <a:cs typeface="Arial-Rounded" panose="020B0500000000000000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727075" y="1252855"/>
            <a:ext cx="4785360" cy="4351655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Ngày cháu còn thấp bé</a:t>
            </a:r>
          </a:p>
          <a:p>
            <a:pPr marL="0" indent="0"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Cánh cửa có hai then</a:t>
            </a:r>
          </a:p>
          <a:p>
            <a:pPr marL="0" indent="0"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Cháu chỉ cài then dưới</a:t>
            </a:r>
          </a:p>
          <a:p>
            <a:pPr marL="0" indent="0"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Nhờ bà cài then trên</a:t>
            </a:r>
          </a:p>
          <a:p>
            <a:pPr marL="0" indent="0">
              <a:buNone/>
            </a:pPr>
            <a:endParaRPr lang="vi-VN" sz="12800" dirty="0">
              <a:latin typeface="Arial-Rounded" panose="020B0500000000000000" charset="0"/>
              <a:cs typeface="Arial-Rounded" panose="020B0500000000000000" charset="0"/>
            </a:endParaRPr>
          </a:p>
          <a:p>
            <a:pPr marL="0" indent="0"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Mỗi năm cháu lớn lên</a:t>
            </a:r>
          </a:p>
          <a:p>
            <a:pPr marL="0" indent="0"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Bà lưng còng cắm cúi</a:t>
            </a:r>
          </a:p>
          <a:p>
            <a:pPr marL="0" indent="0"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Cháu cài được then trên</a:t>
            </a:r>
          </a:p>
          <a:p>
            <a:pPr marL="0" indent="0"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Bà chỉ cài then dưới</a:t>
            </a:r>
          </a:p>
          <a:p>
            <a:pPr marL="0" indent="0">
              <a:buNone/>
            </a:pPr>
            <a:endParaRPr lang="vi-VN" sz="12800" dirty="0">
              <a:latin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5" name="Content Placeholder 1"/>
          <p:cNvSpPr/>
          <p:nvPr/>
        </p:nvSpPr>
        <p:spPr>
          <a:xfrm>
            <a:off x="5512434" y="1253490"/>
            <a:ext cx="5514975" cy="43516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Nay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cháu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nhà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mới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charset="0"/>
              <a:ea typeface="Arial-Rounded"/>
              <a:cs typeface="Arial-Rounded" panose="020B050000000000000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Bao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cánh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cửa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- ô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trời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charset="0"/>
              <a:ea typeface="Arial-Rounded"/>
              <a:cs typeface="Arial-Rounded" panose="020B050000000000000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Mỗi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lần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tay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đẩy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cửa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charset="0"/>
              <a:ea typeface="Arial-Rounded"/>
              <a:cs typeface="Arial-Rounded" panose="020B050000000000000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Lại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nhớ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bà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khôn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nguôi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04E765-6C64-4751-86B6-2063BAEBAC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1058" y="3677089"/>
            <a:ext cx="5278019" cy="2840551"/>
          </a:xfrm>
          <a:prstGeom prst="rect">
            <a:avLst/>
          </a:prstGeom>
        </p:spPr>
      </p:pic>
      <p:sp>
        <p:nvSpPr>
          <p:cNvPr id="9" name="TextBox 19">
            <a:extLst>
              <a:ext uri="{FF2B5EF4-FFF2-40B4-BE49-F238E27FC236}">
                <a16:creationId xmlns:a16="http://schemas.microsoft.com/office/drawing/2014/main" id="{78C87E4C-09C2-4AE2-BE47-7CB3C9859F86}"/>
              </a:ext>
            </a:extLst>
          </p:cNvPr>
          <p:cNvSpPr txBox="1"/>
          <p:nvPr/>
        </p:nvSpPr>
        <p:spPr>
          <a:xfrm>
            <a:off x="522923" y="5564034"/>
            <a:ext cx="6156644" cy="908812"/>
          </a:xfrm>
          <a:prstGeom prst="roundRect">
            <a:avLst>
              <a:gd name="adj" fmla="val 50000"/>
            </a:avLst>
          </a:prstGeom>
          <a:solidFill>
            <a:srgbClr val="F15A88"/>
          </a:solidFill>
        </p:spPr>
        <p:txBody>
          <a:bodyPr wrap="square" lIns="91403" tIns="45702" rIns="91403" bIns="45702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Bài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thơ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có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mấy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khổ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11DDC7FF-CF60-4B39-AF13-CEE84ACC9F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638" y="662940"/>
            <a:ext cx="527050" cy="238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B45B376E-E867-4B57-A685-8B0EC6C7AD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947" y="2965466"/>
            <a:ext cx="527050" cy="238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C8F1285F-3E0C-443C-8EA4-BC1B528632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4061" y="839210"/>
            <a:ext cx="527050" cy="2589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7A528544-7E3D-4907-86F8-29E18988E79C}"/>
              </a:ext>
            </a:extLst>
          </p:cNvPr>
          <p:cNvSpPr/>
          <p:nvPr/>
        </p:nvSpPr>
        <p:spPr>
          <a:xfrm>
            <a:off x="-55361" y="1124376"/>
            <a:ext cx="527050" cy="4598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29A5441-EAA5-411E-AB1E-DDC17818C469}"/>
              </a:ext>
            </a:extLst>
          </p:cNvPr>
          <p:cNvSpPr/>
          <p:nvPr/>
        </p:nvSpPr>
        <p:spPr>
          <a:xfrm>
            <a:off x="-55361" y="3426902"/>
            <a:ext cx="527050" cy="4598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2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81BF55F-FE66-44DC-B90A-F66CA9AEE231}"/>
              </a:ext>
            </a:extLst>
          </p:cNvPr>
          <p:cNvSpPr/>
          <p:nvPr/>
        </p:nvSpPr>
        <p:spPr>
          <a:xfrm>
            <a:off x="4897284" y="1254427"/>
            <a:ext cx="527050" cy="4598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3</a:t>
            </a:r>
          </a:p>
        </p:txBody>
      </p:sp>
      <p:sp>
        <p:nvSpPr>
          <p:cNvPr id="15" name="TextBox 19">
            <a:extLst>
              <a:ext uri="{FF2B5EF4-FFF2-40B4-BE49-F238E27FC236}">
                <a16:creationId xmlns:a16="http://schemas.microsoft.com/office/drawing/2014/main" id="{FCF53A00-4F79-461C-8F38-7DB00ADD62F2}"/>
              </a:ext>
            </a:extLst>
          </p:cNvPr>
          <p:cNvSpPr txBox="1"/>
          <p:nvPr/>
        </p:nvSpPr>
        <p:spPr>
          <a:xfrm>
            <a:off x="607163" y="5542399"/>
            <a:ext cx="5278019" cy="908812"/>
          </a:xfrm>
          <a:prstGeom prst="roundRect">
            <a:avLst>
              <a:gd name="adj" fmla="val 50000"/>
            </a:avLst>
          </a:prstGeom>
          <a:solidFill>
            <a:srgbClr val="F15A88"/>
          </a:solidFill>
        </p:spPr>
        <p:txBody>
          <a:bodyPr wrap="square" lIns="91403" tIns="45702" rIns="91403" bIns="45702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Đọc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nối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tiếp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đoạn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thơ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8158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2" grpId="1" build="p"/>
      <p:bldP spid="5" grpId="1"/>
      <p:bldP spid="9" grpId="0" animBg="1"/>
      <p:bldP spid="9" grpId="1" animBg="1"/>
      <p:bldP spid="11" grpId="0" animBg="1"/>
      <p:bldP spid="13" grpId="0" animBg="1"/>
      <p:bldP spid="14" grpId="0" animBg="1"/>
      <p:bldP spid="15" grpId="0" animBg="1"/>
      <p:bldP spid="15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4084955" y="340360"/>
            <a:ext cx="55149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Cánh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cửa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nhớ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bà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Arial-Rounded" panose="020B0500000000000000" charset="0"/>
              <a:ea typeface="Arial-Rounded"/>
              <a:cs typeface="Arial-Rounded" panose="020B0500000000000000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727075" y="1252855"/>
            <a:ext cx="4785360" cy="4351655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Ngày cháu còn thấp bé</a:t>
            </a:r>
          </a:p>
          <a:p>
            <a:pPr marL="0" indent="0"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Cánh cửa có hai then</a:t>
            </a:r>
          </a:p>
          <a:p>
            <a:pPr marL="0" indent="0"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Cháu chỉ cài then dưới</a:t>
            </a:r>
          </a:p>
          <a:p>
            <a:pPr marL="0" indent="0"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Nhờ bà cài then trên</a:t>
            </a:r>
          </a:p>
          <a:p>
            <a:pPr marL="0" indent="0">
              <a:buNone/>
            </a:pPr>
            <a:endParaRPr lang="vi-VN" sz="12800" dirty="0">
              <a:latin typeface="Arial-Rounded" panose="020B0500000000000000" charset="0"/>
              <a:cs typeface="Arial-Rounded" panose="020B0500000000000000" charset="0"/>
            </a:endParaRPr>
          </a:p>
          <a:p>
            <a:pPr marL="0" indent="0"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Mỗi năm cháu lớn lên</a:t>
            </a:r>
          </a:p>
          <a:p>
            <a:pPr marL="0" indent="0"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Bà lưng còng cắm cúi</a:t>
            </a:r>
          </a:p>
          <a:p>
            <a:pPr marL="0" indent="0"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Cháu cài được then trên</a:t>
            </a:r>
          </a:p>
          <a:p>
            <a:pPr marL="0" indent="0"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Bà chỉ cài then dưới</a:t>
            </a:r>
          </a:p>
          <a:p>
            <a:pPr marL="0" indent="0">
              <a:buNone/>
            </a:pPr>
            <a:endParaRPr lang="vi-VN" sz="12800" dirty="0">
              <a:latin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5" name="Content Placeholder 1"/>
          <p:cNvSpPr/>
          <p:nvPr/>
        </p:nvSpPr>
        <p:spPr>
          <a:xfrm>
            <a:off x="5949950" y="1252855"/>
            <a:ext cx="5514975" cy="43516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Nay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cháu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nhà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mới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charset="0"/>
              <a:ea typeface="Arial-Rounded"/>
              <a:cs typeface="Arial-Rounded" panose="020B050000000000000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Bao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cánh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cửa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- ô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trời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charset="0"/>
              <a:ea typeface="Arial-Rounded"/>
              <a:cs typeface="Arial-Rounded" panose="020B050000000000000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Mỗi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lần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tay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đẩy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cửa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charset="0"/>
              <a:ea typeface="Arial-Rounded"/>
              <a:cs typeface="Arial-Rounded" panose="020B050000000000000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Lại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nhớ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bà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khôn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nguôi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04E765-6C64-4751-86B6-2063BAEBAC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1142" y="3677089"/>
            <a:ext cx="5697935" cy="2840551"/>
          </a:xfrm>
          <a:prstGeom prst="rect">
            <a:avLst/>
          </a:prstGeom>
        </p:spPr>
      </p:pic>
      <p:sp>
        <p:nvSpPr>
          <p:cNvPr id="9" name="TextBox 19">
            <a:extLst>
              <a:ext uri="{FF2B5EF4-FFF2-40B4-BE49-F238E27FC236}">
                <a16:creationId xmlns:a16="http://schemas.microsoft.com/office/drawing/2014/main" id="{78C87E4C-09C2-4AE2-BE47-7CB3C9859F86}"/>
              </a:ext>
            </a:extLst>
          </p:cNvPr>
          <p:cNvSpPr txBox="1"/>
          <p:nvPr/>
        </p:nvSpPr>
        <p:spPr>
          <a:xfrm>
            <a:off x="853055" y="5604510"/>
            <a:ext cx="3529355" cy="822254"/>
          </a:xfrm>
          <a:prstGeom prst="roundRect">
            <a:avLst>
              <a:gd name="adj" fmla="val 50000"/>
            </a:avLst>
          </a:prstGeom>
          <a:solidFill>
            <a:srgbClr val="F15A88"/>
          </a:solidFill>
        </p:spPr>
        <p:txBody>
          <a:bodyPr wrap="square" lIns="91403" tIns="45702" rIns="91403" bIns="45702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Đọc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theo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nhóm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4829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2" grpId="1" build="p"/>
      <p:bldP spid="5" grpId="0"/>
      <p:bldP spid="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4593d8ecb3929bf588492c8dd522242967ae4c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Text Box 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305</TotalTime>
  <Words>745</Words>
  <Application>Microsoft Office PowerPoint</Application>
  <PresentationFormat>Widescreen</PresentationFormat>
  <Paragraphs>137</Paragraphs>
  <Slides>16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16</vt:i4>
      </vt:variant>
    </vt:vector>
  </HeadingPairs>
  <TitlesOfParts>
    <vt:vector size="28" baseType="lpstr">
      <vt:lpstr>等线</vt:lpstr>
      <vt:lpstr>Arial</vt:lpstr>
      <vt:lpstr>Arial-Rounded</vt:lpstr>
      <vt:lpstr>Calibri</vt:lpstr>
      <vt:lpstr>Calibri Light</vt:lpstr>
      <vt:lpstr>Times New Roman</vt:lpstr>
      <vt:lpstr>Office Theme</vt:lpstr>
      <vt:lpstr>2_Office Theme</vt:lpstr>
      <vt:lpstr>2_Office 主题​​</vt:lpstr>
      <vt:lpstr>3_Office 主题</vt:lpstr>
      <vt:lpstr>1_Office 主题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Nguyễn Thị Huyền Trang</cp:lastModifiedBy>
  <cp:revision>31</cp:revision>
  <dcterms:created xsi:type="dcterms:W3CDTF">2021-07-20T01:55:21Z</dcterms:created>
  <dcterms:modified xsi:type="dcterms:W3CDTF">2021-12-17T14:48:24Z</dcterms:modified>
</cp:coreProperties>
</file>