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  <p:sldMasterId id="2147483723" r:id="rId6"/>
    <p:sldMasterId id="2147483734" r:id="rId7"/>
  </p:sldMasterIdLst>
  <p:notesMasterIdLst>
    <p:notesMasterId r:id="rId33"/>
  </p:notesMasterIdLst>
  <p:sldIdLst>
    <p:sldId id="2007577098" r:id="rId8"/>
    <p:sldId id="257" r:id="rId9"/>
    <p:sldId id="263" r:id="rId10"/>
    <p:sldId id="264" r:id="rId11"/>
    <p:sldId id="258" r:id="rId12"/>
    <p:sldId id="259" r:id="rId13"/>
    <p:sldId id="260" r:id="rId14"/>
    <p:sldId id="261" r:id="rId15"/>
    <p:sldId id="509" r:id="rId16"/>
    <p:sldId id="522" r:id="rId17"/>
    <p:sldId id="515" r:id="rId18"/>
    <p:sldId id="516" r:id="rId19"/>
    <p:sldId id="2007577096" r:id="rId20"/>
    <p:sldId id="271" r:id="rId21"/>
    <p:sldId id="491" r:id="rId22"/>
    <p:sldId id="492" r:id="rId23"/>
    <p:sldId id="2007577097" r:id="rId24"/>
    <p:sldId id="493" r:id="rId25"/>
    <p:sldId id="517" r:id="rId26"/>
    <p:sldId id="518" r:id="rId27"/>
    <p:sldId id="519" r:id="rId28"/>
    <p:sldId id="520" r:id="rId29"/>
    <p:sldId id="521" r:id="rId30"/>
    <p:sldId id="375" r:id="rId31"/>
    <p:sldId id="514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43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7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06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4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1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9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32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0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1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2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6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3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4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1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70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139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26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06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2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983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52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57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3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64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0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38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33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60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26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20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0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681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363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6526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371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527608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117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2559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172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8545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76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7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99663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8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78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4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3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539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1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67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769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030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80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7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8.xml"/><Relationship Id="rId10" Type="http://schemas.openxmlformats.org/officeDocument/2006/relationships/slideLayout" Target="../slideLayouts/slideLayout58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8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8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24" Type="http://schemas.openxmlformats.org/officeDocument/2006/relationships/image" Target="../media/image4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5.png"/><Relationship Id="rId10" Type="http://schemas.openxmlformats.org/officeDocument/2006/relationships/image" Target="../media/image36.png"/><Relationship Id="rId19" Type="http://schemas.microsoft.com/office/2007/relationships/hdphoto" Target="../media/hdphoto8.wdp"/><Relationship Id="rId31" Type="http://schemas.openxmlformats.org/officeDocument/2006/relationships/image" Target="../media/image47.png"/><Relationship Id="rId4" Type="http://schemas.openxmlformats.org/officeDocument/2006/relationships/image" Target="../media/image33.jpeg"/><Relationship Id="rId9" Type="http://schemas.microsoft.com/office/2007/relationships/hdphoto" Target="../media/hdphoto3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microsoft.com/office/2007/relationships/hdphoto" Target="../media/hdphoto12.wdp"/><Relationship Id="rId30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9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6.png"/><Relationship Id="rId18" Type="http://schemas.openxmlformats.org/officeDocument/2006/relationships/slide" Target="slide7.xml"/><Relationship Id="rId26" Type="http://schemas.openxmlformats.org/officeDocument/2006/relationships/image" Target="../media/image43.png"/><Relationship Id="rId39" Type="http://schemas.openxmlformats.org/officeDocument/2006/relationships/image" Target="../media/image65.png"/><Relationship Id="rId3" Type="http://schemas.openxmlformats.org/officeDocument/2006/relationships/image" Target="../media/image51.png"/><Relationship Id="rId21" Type="http://schemas.openxmlformats.org/officeDocument/2006/relationships/image" Target="../media/image40.png"/><Relationship Id="rId34" Type="http://schemas.openxmlformats.org/officeDocument/2006/relationships/image" Target="../media/image62.png"/><Relationship Id="rId42" Type="http://schemas.microsoft.com/office/2007/relationships/hdphoto" Target="../media/hdphoto26.wdp"/><Relationship Id="rId7" Type="http://schemas.openxmlformats.org/officeDocument/2006/relationships/image" Target="../media/image53.png"/><Relationship Id="rId12" Type="http://schemas.microsoft.com/office/2007/relationships/hdphoto" Target="../media/hdphoto19.wdp"/><Relationship Id="rId17" Type="http://schemas.openxmlformats.org/officeDocument/2006/relationships/image" Target="../media/image57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48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55.png"/><Relationship Id="rId24" Type="http://schemas.openxmlformats.org/officeDocument/2006/relationships/image" Target="../media/image59.png"/><Relationship Id="rId32" Type="http://schemas.openxmlformats.org/officeDocument/2006/relationships/image" Target="../media/image44.png"/><Relationship Id="rId37" Type="http://schemas.openxmlformats.org/officeDocument/2006/relationships/image" Target="../media/image64.png"/><Relationship Id="rId40" Type="http://schemas.microsoft.com/office/2007/relationships/hdphoto" Target="../media/hdphoto25.wdp"/><Relationship Id="rId45" Type="http://schemas.openxmlformats.org/officeDocument/2006/relationships/image" Target="../media/image68.png"/><Relationship Id="rId5" Type="http://schemas.openxmlformats.org/officeDocument/2006/relationships/image" Target="../media/image52.png"/><Relationship Id="rId15" Type="http://schemas.openxmlformats.org/officeDocument/2006/relationships/image" Target="../media/image41.png"/><Relationship Id="rId23" Type="http://schemas.openxmlformats.org/officeDocument/2006/relationships/slide" Target="slide8.xml"/><Relationship Id="rId28" Type="http://schemas.openxmlformats.org/officeDocument/2006/relationships/image" Target="../media/image60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58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54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61.png"/><Relationship Id="rId35" Type="http://schemas.openxmlformats.org/officeDocument/2006/relationships/image" Target="../media/image63.png"/><Relationship Id="rId4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Mẹ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641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68509" y="6640945"/>
            <a:ext cx="3223491" cy="2170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38992"/>
            <a:chOff x="334427" y="617893"/>
            <a:chExt cx="1648563" cy="1938992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  <p:sp useBgFill="1">
        <p:nvSpPr>
          <p:cNvPr id="9" name="Rectangle 8"/>
          <p:cNvSpPr/>
          <p:nvPr/>
        </p:nvSpPr>
        <p:spPr>
          <a:xfrm>
            <a:off x="9227127" y="64655"/>
            <a:ext cx="2964873" cy="3325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9324975" y="76200"/>
            <a:ext cx="2867025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 useBgFill="1">
        <p:nvSpPr>
          <p:cNvPr id="3" name="Rectangle 2"/>
          <p:cNvSpPr/>
          <p:nvPr/>
        </p:nvSpPr>
        <p:spPr>
          <a:xfrm>
            <a:off x="9264073" y="120073"/>
            <a:ext cx="2549236" cy="2926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="" xmlns:a16="http://schemas.microsoft.com/office/drawing/2014/main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5ECF701-BA49-4CCC-B3CD-4D5510C6C6EC}"/>
              </a:ext>
            </a:extLst>
          </p:cNvPr>
          <p:cNvCxnSpPr/>
          <p:nvPr/>
        </p:nvCxnSpPr>
        <p:spPr>
          <a:xfrm flipH="1">
            <a:off x="2870662" y="12855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57AE0AD-C890-4B75-9F94-FDB4C4ED77A7}"/>
              </a:ext>
            </a:extLst>
          </p:cNvPr>
          <p:cNvCxnSpPr/>
          <p:nvPr/>
        </p:nvCxnSpPr>
        <p:spPr>
          <a:xfrm flipH="1">
            <a:off x="36343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FCF8B2F-CEDC-4C59-9438-D94A43119917}"/>
              </a:ext>
            </a:extLst>
          </p:cNvPr>
          <p:cNvCxnSpPr/>
          <p:nvPr/>
        </p:nvCxnSpPr>
        <p:spPr>
          <a:xfrm flipH="1">
            <a:off x="2762052" y="21686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6151D7B-F36E-4288-A6C3-A6B5E5C7CDC1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6C08549-03D0-4163-931F-1789163229B3}"/>
              </a:ext>
            </a:extLst>
          </p:cNvPr>
          <p:cNvCxnSpPr/>
          <p:nvPr/>
        </p:nvCxnSpPr>
        <p:spPr>
          <a:xfrm flipH="1">
            <a:off x="2575951" y="29961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2E556AA-2D03-48DB-A23F-0F5E235DBDBA}"/>
              </a:ext>
            </a:extLst>
          </p:cNvPr>
          <p:cNvCxnSpPr/>
          <p:nvPr/>
        </p:nvCxnSpPr>
        <p:spPr>
          <a:xfrm flipH="1">
            <a:off x="3525101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EB556A9-3AF9-4800-B49E-A971CB42783A}"/>
              </a:ext>
            </a:extLst>
          </p:cNvPr>
          <p:cNvCxnSpPr/>
          <p:nvPr/>
        </p:nvCxnSpPr>
        <p:spPr>
          <a:xfrm flipH="1">
            <a:off x="3835207" y="43006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C23B696-4B4A-4479-AF0E-0B09CA9B433F}"/>
              </a:ext>
            </a:extLst>
          </p:cNvPr>
          <p:cNvCxnSpPr/>
          <p:nvPr/>
        </p:nvCxnSpPr>
        <p:spPr>
          <a:xfrm flipH="1">
            <a:off x="3835207" y="47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EE6E98E-D007-4557-B646-5AB84BCD499F}"/>
              </a:ext>
            </a:extLst>
          </p:cNvPr>
          <p:cNvCxnSpPr/>
          <p:nvPr/>
        </p:nvCxnSpPr>
        <p:spPr>
          <a:xfrm flipH="1">
            <a:off x="2879090" y="51635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C5995E8-E1D3-4FE5-A490-27D932BF493A}"/>
              </a:ext>
            </a:extLst>
          </p:cNvPr>
          <p:cNvCxnSpPr/>
          <p:nvPr/>
        </p:nvCxnSpPr>
        <p:spPr>
          <a:xfrm flipH="1">
            <a:off x="3406457" y="56036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" name="Rectangle 1"/>
          <p:cNvSpPr/>
          <p:nvPr/>
        </p:nvSpPr>
        <p:spPr>
          <a:xfrm>
            <a:off x="10917382" y="618836"/>
            <a:ext cx="1141268" cy="1477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08145" y="492373"/>
            <a:ext cx="1150505" cy="3539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0852727" y="572655"/>
            <a:ext cx="1205923" cy="273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945091" y="581891"/>
            <a:ext cx="1113559" cy="264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53236" y="32327"/>
            <a:ext cx="3038764" cy="300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3B542A-6452-4FA7-9116-A38D46D73370}"/>
              </a:ext>
            </a:extLst>
          </p:cNvPr>
          <p:cNvSpPr txBox="1"/>
          <p:nvPr/>
        </p:nvSpPr>
        <p:spPr>
          <a:xfrm>
            <a:off x="3037956" y="2390588"/>
            <a:ext cx="820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34764" y="0"/>
            <a:ext cx="3131127" cy="44334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209B0F1F-B2A4-4F25-BFB8-20887B9B0ACC}"/>
              </a:ext>
            </a:extLst>
          </p:cNvPr>
          <p:cNvSpPr/>
          <p:nvPr/>
        </p:nvSpPr>
        <p:spPr>
          <a:xfrm>
            <a:off x="1502664" y="2310487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58300" y="0"/>
            <a:ext cx="29337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77350" y="0"/>
            <a:ext cx="2914650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BC1A2A-B838-4EDE-8044-F18D95CE19F8}"/>
              </a:ext>
            </a:extLst>
          </p:cNvPr>
          <p:cNvSpPr txBox="1"/>
          <p:nvPr/>
        </p:nvSpPr>
        <p:spPr>
          <a:xfrm>
            <a:off x="2040421" y="2318506"/>
            <a:ext cx="8413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851AE1-759E-4691-8A4B-029EF6714A4C}"/>
              </a:ext>
            </a:extLst>
          </p:cNvPr>
          <p:cNvSpPr txBox="1"/>
          <p:nvPr/>
        </p:nvSpPr>
        <p:spPr>
          <a:xfrm>
            <a:off x="4715761" y="1561380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C03580EB-3C99-4BD3-80C4-5FF348010EBB}"/>
              </a:ext>
            </a:extLst>
          </p:cNvPr>
          <p:cNvSpPr/>
          <p:nvPr/>
        </p:nvSpPr>
        <p:spPr>
          <a:xfrm>
            <a:off x="1521417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="" xmlns:a16="http://schemas.microsoft.com/office/drawing/2014/main" id="{02BBBA87-EEF1-4F2B-8987-2462BADC7C4F}"/>
              </a:ext>
            </a:extLst>
          </p:cNvPr>
          <p:cNvSpPr/>
          <p:nvPr/>
        </p:nvSpPr>
        <p:spPr>
          <a:xfrm>
            <a:off x="3230256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BB701EA-DE19-499E-BAA6-877C2418AEFB}"/>
              </a:ext>
            </a:extLst>
          </p:cNvPr>
          <p:cNvSpPr/>
          <p:nvPr/>
        </p:nvSpPr>
        <p:spPr>
          <a:xfrm>
            <a:off x="4847956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="" xmlns:a16="http://schemas.microsoft.com/office/drawing/2014/main" id="{C58D1C09-45E4-40E1-BE3D-7FCEC065C055}"/>
              </a:ext>
            </a:extLst>
          </p:cNvPr>
          <p:cNvSpPr/>
          <p:nvPr/>
        </p:nvSpPr>
        <p:spPr>
          <a:xfrm>
            <a:off x="667639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26EE6E3B-EFA7-4549-B28E-9B65F4933D0E}"/>
              </a:ext>
            </a:extLst>
          </p:cNvPr>
          <p:cNvSpPr/>
          <p:nvPr/>
        </p:nvSpPr>
        <p:spPr>
          <a:xfrm>
            <a:off x="8253990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9464D0B7-003F-48ED-8236-B03DADECBEDB}"/>
              </a:ext>
            </a:extLst>
          </p:cNvPr>
          <p:cNvSpPr/>
          <p:nvPr/>
        </p:nvSpPr>
        <p:spPr>
          <a:xfrm>
            <a:off x="10042324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478654-EF30-49AC-A8E0-85198A85D606}"/>
              </a:ext>
            </a:extLst>
          </p:cNvPr>
          <p:cNvSpPr txBox="1"/>
          <p:nvPr/>
        </p:nvSpPr>
        <p:spPr>
          <a:xfrm>
            <a:off x="2040421" y="3859125"/>
            <a:ext cx="6119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E01BFD-601F-4EFD-889A-30456D689B63}"/>
              </a:ext>
            </a:extLst>
          </p:cNvPr>
          <p:cNvSpPr txBox="1"/>
          <p:nvPr/>
        </p:nvSpPr>
        <p:spPr>
          <a:xfrm>
            <a:off x="1743352" y="4517625"/>
            <a:ext cx="8600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27127" y="122715"/>
            <a:ext cx="2964873" cy="209794"/>
          </a:xfrm>
          <a:prstGeom prst="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706234"/>
            <a:ext cx="3939068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273309" y="0"/>
            <a:ext cx="2956793" cy="3973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248775" y="95250"/>
            <a:ext cx="2943225" cy="200025"/>
          </a:xfrm>
          <a:prstGeom prst="ellipse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208655" y="9236"/>
            <a:ext cx="2983345" cy="35098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43160ceba8da4da1279147687ec2652635ec2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1056</Words>
  <Application>Microsoft Office PowerPoint</Application>
  <PresentationFormat>Custom</PresentationFormat>
  <Paragraphs>172</Paragraphs>
  <Slides>25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Office Theme</vt:lpstr>
      <vt:lpstr>1_Office Theme</vt:lpstr>
      <vt:lpstr>4_Office Theme</vt:lpstr>
      <vt:lpstr>2_Office 主题​​</vt:lpstr>
      <vt:lpstr>3_Office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50</cp:revision>
  <dcterms:created xsi:type="dcterms:W3CDTF">2021-07-20T01:55:21Z</dcterms:created>
  <dcterms:modified xsi:type="dcterms:W3CDTF">2021-12-08T09:08:46Z</dcterms:modified>
</cp:coreProperties>
</file>