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2" r:id="rId4"/>
    <p:sldMasterId id="2147483708" r:id="rId5"/>
  </p:sldMasterIdLst>
  <p:notesMasterIdLst>
    <p:notesMasterId r:id="rId13"/>
  </p:notesMasterIdLst>
  <p:sldIdLst>
    <p:sldId id="2911" r:id="rId6"/>
    <p:sldId id="519" r:id="rId7"/>
    <p:sldId id="520" r:id="rId8"/>
    <p:sldId id="2910" r:id="rId9"/>
    <p:sldId id="521" r:id="rId10"/>
    <p:sldId id="267" r:id="rId11"/>
    <p:sldId id="51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566E-A404-47EF-A59C-BD4BFA30C7AB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FF97-7D25-4E8F-B97B-4DE24226E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376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30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24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8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60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6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11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30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7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887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98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88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091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920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992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57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73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007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0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919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2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1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8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9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25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2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8411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66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423608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805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63991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9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30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878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582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82252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22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856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6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658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18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5560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70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82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15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049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1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3773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6932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5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0107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68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45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66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6406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852680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EA55EF-37C9-4DEF-A6A7-7585374ADD6D}"/>
              </a:ext>
            </a:extLst>
          </p:cNvPr>
          <p:cNvSpPr txBox="1"/>
          <p:nvPr/>
        </p:nvSpPr>
        <p:spPr>
          <a:xfrm>
            <a:off x="4133656" y="1172507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B71C5C-EC34-498F-805B-F9317B76726E}"/>
              </a:ext>
            </a:extLst>
          </p:cNvPr>
          <p:cNvSpPr txBox="1"/>
          <p:nvPr/>
        </p:nvSpPr>
        <p:spPr>
          <a:xfrm>
            <a:off x="2498520" y="1958286"/>
            <a:ext cx="8459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459209" y="315409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3051245" y="3275981"/>
            <a:ext cx="6089510" cy="3301921"/>
          </a:xfrm>
          <a:prstGeom prst="rect">
            <a:avLst/>
          </a:prstGeom>
        </p:spPr>
      </p:pic>
      <p:sp useBgFill="1">
        <p:nvSpPr>
          <p:cNvPr id="4" name="Rectangle 3"/>
          <p:cNvSpPr/>
          <p:nvPr/>
        </p:nvSpPr>
        <p:spPr>
          <a:xfrm>
            <a:off x="9325731" y="0"/>
            <a:ext cx="2866269" cy="4341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xmlns="" id="{249DC3BE-9582-466C-AE61-C2DBF63A8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" y="964337"/>
            <a:ext cx="11141241" cy="5677094"/>
          </a:xfrm>
        </p:spPr>
      </p:pic>
      <p:sp useBgFill="1">
        <p:nvSpPr>
          <p:cNvPr id="3" name="Rectangle 2"/>
          <p:cNvSpPr/>
          <p:nvPr/>
        </p:nvSpPr>
        <p:spPr>
          <a:xfrm>
            <a:off x="9134475" y="0"/>
            <a:ext cx="2990850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736939" y="2409488"/>
            <a:ext cx="6718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iCiel Cucho" pitchFamily="50" charset="0"/>
              </a:rPr>
              <a:t>2. Đọc cho bạn nghe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iCiel Cucho" pitchFamily="50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9B3C22-7DF9-4178-B0DA-2C2687E2F5D1}"/>
              </a:ext>
            </a:extLst>
          </p:cNvPr>
          <p:cNvSpPr txBox="1"/>
          <p:nvPr/>
        </p:nvSpPr>
        <p:spPr>
          <a:xfrm>
            <a:off x="6875512" y="2499272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9273776" y="83127"/>
            <a:ext cx="2956326" cy="240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78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7" y="1376989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  <p:sp useBgFill="1">
        <p:nvSpPr>
          <p:cNvPr id="10" name="Rectangle 9"/>
          <p:cNvSpPr/>
          <p:nvPr/>
        </p:nvSpPr>
        <p:spPr>
          <a:xfrm>
            <a:off x="9670473" y="127591"/>
            <a:ext cx="2408114" cy="295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328727" y="0"/>
            <a:ext cx="2863273" cy="33250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6f727e998383fddd6d9d2c354a6b02a5c1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120</Words>
  <Application>Microsoft Office PowerPoint</Application>
  <PresentationFormat>Custom</PresentationFormat>
  <Paragraphs>20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1_Office Theme</vt:lpstr>
      <vt:lpstr>2_Office 主题​​</vt:lpstr>
      <vt:lpstr>https://www.freeppt7.com</vt:lpstr>
      <vt:lpstr>Hoạt động</vt:lpstr>
      <vt:lpstr>2_Office Theme</vt:lpstr>
      <vt:lpstr>PowerPoint Presentation</vt:lpstr>
      <vt:lpstr>PowerPoint Presentation</vt:lpstr>
      <vt:lpstr>Tìm đọc một bài thơ, câu chuyện về tình cảm gia đình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6</cp:revision>
  <dcterms:created xsi:type="dcterms:W3CDTF">2021-08-05T10:59:32Z</dcterms:created>
  <dcterms:modified xsi:type="dcterms:W3CDTF">2021-12-08T14:01:50Z</dcterms:modified>
</cp:coreProperties>
</file>