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7" r:id="rId3"/>
    <p:sldMasterId id="2147483713" r:id="rId4"/>
    <p:sldMasterId id="2147483726" r:id="rId5"/>
  </p:sldMasterIdLst>
  <p:notesMasterIdLst>
    <p:notesMasterId r:id="rId13"/>
  </p:notesMasterIdLst>
  <p:sldIdLst>
    <p:sldId id="2925" r:id="rId6"/>
    <p:sldId id="522" r:id="rId7"/>
    <p:sldId id="523" r:id="rId8"/>
    <p:sldId id="2910" r:id="rId9"/>
    <p:sldId id="2920" r:id="rId10"/>
    <p:sldId id="267" r:id="rId11"/>
    <p:sldId id="292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50D6C-E06E-4611-9AD9-0C89926C92E8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0CE66-B5E2-4078-8701-233C27DD0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3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7405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8200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8317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226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056565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479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7582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2379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12/12/21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0578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12/12/21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495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06754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396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913026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2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5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0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7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9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338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79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6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0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78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582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3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60471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694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67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74524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8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163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9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7356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93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68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796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46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51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6449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5471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3390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18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55790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45626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7248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73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16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00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82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1431306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2867A6-1455-4C9B-A53E-113DDE4E5C2B}"/>
              </a:ext>
            </a:extLst>
          </p:cNvPr>
          <p:cNvSpPr txBox="1"/>
          <p:nvPr/>
        </p:nvSpPr>
        <p:spPr>
          <a:xfrm>
            <a:off x="2139518" y="1796606"/>
            <a:ext cx="8318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thơ, câu chuyện về tình cảm của ông bà và cháu.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035941-6BCA-46E7-8EBC-3D9FF14F4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" y="767872"/>
            <a:ext cx="5803756" cy="52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A09D5A-48A3-4842-B590-1A01C4527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27" y="696726"/>
            <a:ext cx="6126971" cy="546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0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24C2D6F1-1303-480F-9117-7C88852F458E}"/>
              </a:ext>
            </a:extLst>
          </p:cNvPr>
          <p:cNvSpPr txBox="1"/>
          <p:nvPr/>
        </p:nvSpPr>
        <p:spPr>
          <a:xfrm>
            <a:off x="1631786" y="2405476"/>
            <a:ext cx="84123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chia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sẻ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/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d1c35b0ea8864427357d8f97f6c923b55944d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102</Words>
  <Application>Microsoft Office PowerPoint</Application>
  <PresentationFormat>Custom</PresentationFormat>
  <Paragraphs>21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6_Office Theme</vt:lpstr>
      <vt:lpstr>Hoạt động</vt:lpstr>
      <vt:lpstr>Office 主题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4</cp:revision>
  <dcterms:created xsi:type="dcterms:W3CDTF">2021-08-06T02:38:42Z</dcterms:created>
  <dcterms:modified xsi:type="dcterms:W3CDTF">2021-12-12T15:51:41Z</dcterms:modified>
</cp:coreProperties>
</file>