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9"/>
  </p:notesMasterIdLst>
  <p:sldIdLst>
    <p:sldId id="266" r:id="rId3"/>
    <p:sldId id="25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ngolin" panose="020B0604020202020204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1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029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2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7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8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0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6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12/17/2021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56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16: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Lựa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chọn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trang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phục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Tham gia trình diễn thời trang “Vẻ đẹp học sinh”.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5B7BD-BE46-4F32-9565-3117A7B2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19" y="1047287"/>
            <a:ext cx="6252479" cy="37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73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Nhảy điệu nhảy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Sửa soạn ra đường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trên nền nhạc vui nhộn.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BC544E-2CB5-4BAE-813D-70CEAFA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372" y="1737615"/>
            <a:ext cx="7921256" cy="20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Tham gia buổi trình diễn “Thời trang sáng tạo” cùng cả lớp.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82F0B-A557-4644-9B6D-E449696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7" y="1357669"/>
            <a:ext cx="7629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c31caed5afc6205c1b82a474d082a6df49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215</Words>
  <Application>Microsoft Office PowerPoint</Application>
  <PresentationFormat>On-screen Show (16:9)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Arial</vt:lpstr>
      <vt:lpstr>Calibri</vt:lpstr>
      <vt:lpstr>UTM Androgyne</vt:lpstr>
      <vt:lpstr>Baloo 2</vt:lpstr>
      <vt:lpstr>Pangolin</vt:lpstr>
      <vt:lpstr>UTM Cookies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Thị Huyền Trang</cp:lastModifiedBy>
  <cp:revision>36</cp:revision>
  <dcterms:modified xsi:type="dcterms:W3CDTF">2021-12-17T14:45:40Z</dcterms:modified>
</cp:coreProperties>
</file>