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  <p:sldMasterId id="2147483699" r:id="rId3"/>
  </p:sldMasterIdLst>
  <p:notesMasterIdLst>
    <p:notesMasterId r:id="rId12"/>
  </p:notesMasterIdLst>
  <p:sldIdLst>
    <p:sldId id="267" r:id="rId4"/>
    <p:sldId id="258" r:id="rId5"/>
    <p:sldId id="259" r:id="rId6"/>
    <p:sldId id="261" r:id="rId7"/>
    <p:sldId id="265" r:id="rId8"/>
    <p:sldId id="264" r:id="rId9"/>
    <p:sldId id="266" r:id="rId10"/>
    <p:sldId id="268" r:id="rId11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angolin" panose="020B0604020202020204" charset="0"/>
      <p:regular r:id="rId19"/>
    </p:embeddedFont>
    <p:embeddedFont>
      <p:font typeface="Baloo 2" panose="020B0604020202020204" charset="0"/>
      <p:regular r:id="rId20"/>
      <p:bold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9AB"/>
    <a:srgbClr val="E8F0C7"/>
    <a:srgbClr val="1A8C54"/>
    <a:srgbClr val="62BB47"/>
    <a:srgbClr val="00A651"/>
    <a:srgbClr val="AC98C9"/>
    <a:srgbClr val="E5E1EE"/>
    <a:srgbClr val="A165AB"/>
    <a:srgbClr val="FAD5E6"/>
    <a:srgbClr val="BD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624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2771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861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230832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21351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3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marL="457189" lvl="0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8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6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6" y="1282769"/>
            <a:ext cx="3852421" cy="14542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97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07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72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7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21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2" indent="0">
              <a:buNone/>
              <a:defRPr sz="2400"/>
            </a:lvl3pPr>
            <a:lvl4pPr marL="1371423" indent="0">
              <a:buNone/>
              <a:defRPr sz="2000"/>
            </a:lvl4pPr>
            <a:lvl5pPr marL="1828562" indent="0">
              <a:buNone/>
              <a:defRPr sz="2000"/>
            </a:lvl5pPr>
            <a:lvl6pPr marL="2285703" indent="0">
              <a:buNone/>
              <a:defRPr sz="2000"/>
            </a:lvl6pPr>
            <a:lvl7pPr marL="2742845" indent="0">
              <a:buNone/>
              <a:defRPr sz="2000"/>
            </a:lvl7pPr>
            <a:lvl8pPr marL="3199985" indent="0">
              <a:buNone/>
              <a:defRPr sz="2000"/>
            </a:lvl8pPr>
            <a:lvl9pPr marL="36571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98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57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64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87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3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09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7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48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81177"/>
            <a:ext cx="3073209" cy="776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4876507"/>
            <a:ext cx="9144000" cy="26531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98453"/>
            <a:ext cx="7164408" cy="56834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33248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21351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25391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F1AF1BE9-B57C-498F-AC7D-C05E3E78657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83">
                <a:buClrTx/>
              </a:pPr>
              <a:t>12/8/21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EF7A1E25-5442-4AB3-89FD-63405F2119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29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defTabSz="914282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3" indent="-285713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4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3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E5983328-5D9C-4CDA-A4B0-8F0932BA2C1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>
                <a:buClrTx/>
                <a:buFontTx/>
                <a:buNone/>
              </a:pPr>
              <a:t>12/8/21</a:t>
            </a:fld>
            <a:endParaRPr 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4CCEE447-4DD9-425C-BEC0-5EA12C7BCFCC}" type="slidenum">
              <a:rPr 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80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685766">
              <a:buClrTx/>
            </a:pPr>
            <a:endParaRPr lang="vi-VN" sz="8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7" y="2089495"/>
            <a:ext cx="4629945" cy="541514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HOẠT ĐỘNG TRẢI NGHIỆM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3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2" y="400051"/>
            <a:ext cx="699827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1"/>
            <a:ext cx="640080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buClrTx/>
            </a:pPr>
            <a:r>
              <a:rPr lang="en-US" sz="27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1" y="3731809"/>
            <a:ext cx="86832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buClrTx/>
            </a:pP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Bài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: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Việc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của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mình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không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cần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ai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nhắc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1" y="133718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24B63E-F848-4704-885C-3679DCB8E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6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CADCF3-60A3-4C70-921D-9022DB86B9FF}"/>
              </a:ext>
            </a:extLst>
          </p:cNvPr>
          <p:cNvSpPr txBox="1"/>
          <p:nvPr/>
        </p:nvSpPr>
        <p:spPr>
          <a:xfrm>
            <a:off x="1206044" y="372966"/>
            <a:ext cx="1824234" cy="39087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2800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dự phát động phong trào học tập và rèn luyện theo tác phong chú bộ đội.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32553F-D52A-4F17-A5C7-336F39316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0278" y="393771"/>
            <a:ext cx="5887449" cy="38671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61658" y="4886554"/>
            <a:ext cx="1792224" cy="256946"/>
          </a:xfrm>
          <a:prstGeom prst="ellipse">
            <a:avLst/>
          </a:prstGeom>
          <a:solidFill>
            <a:srgbClr val="DDE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60BB4B-C1C6-4CBB-801E-3669789B156E}"/>
              </a:ext>
            </a:extLst>
          </p:cNvPr>
          <p:cNvSpPr txBox="1"/>
          <p:nvPr/>
        </p:nvSpPr>
        <p:spPr>
          <a:xfrm>
            <a:off x="1428964" y="906619"/>
            <a:ext cx="5357600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trò chơi </a:t>
            </a:r>
            <a:r>
              <a:rPr lang="vi-VN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và sau khi.</a:t>
            </a:r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E532C59-C545-415F-8D86-8B4E25A7E1C1}"/>
              </a:ext>
            </a:extLst>
          </p:cNvPr>
          <p:cNvGrpSpPr/>
          <p:nvPr/>
        </p:nvGrpSpPr>
        <p:grpSpPr>
          <a:xfrm>
            <a:off x="609700" y="240011"/>
            <a:ext cx="5241231" cy="905001"/>
            <a:chOff x="609699" y="240011"/>
            <a:chExt cx="5241231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AB1F049-D2F5-4DE5-A645-FC2593112B5C}"/>
                </a:ext>
              </a:extLst>
            </p:cNvPr>
            <p:cNvSpPr/>
            <p:nvPr/>
          </p:nvSpPr>
          <p:spPr>
            <a:xfrm>
              <a:off x="1527310" y="421786"/>
              <a:ext cx="43236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A0FB98-A5A0-4B0C-83C9-8B60DA09CD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786" y="1391450"/>
            <a:ext cx="8014428" cy="312738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786563" y="4886554"/>
            <a:ext cx="1947786" cy="256946"/>
          </a:xfrm>
          <a:prstGeom prst="ellipse">
            <a:avLst/>
          </a:prstGeom>
          <a:solidFill>
            <a:srgbClr val="E8F0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EA6FA6-0409-4968-8F2A-D104D5DEBAA9}"/>
              </a:ext>
            </a:extLst>
          </p:cNvPr>
          <p:cNvSpPr txBox="1"/>
          <p:nvPr/>
        </p:nvSpPr>
        <p:spPr>
          <a:xfrm>
            <a:off x="532720" y="332245"/>
            <a:ext cx="7854043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lập kế hoạch công việc của mình cho phù hợp.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883327-BA18-441E-BBEE-D3B3694CB5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1318" y="693022"/>
            <a:ext cx="6352682" cy="4118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8C6A69-97D5-483A-B4C7-270E6D011414}"/>
              </a:ext>
            </a:extLst>
          </p:cNvPr>
          <p:cNvSpPr txBox="1"/>
          <p:nvPr/>
        </p:nvSpPr>
        <p:spPr>
          <a:xfrm>
            <a:off x="532720" y="923855"/>
            <a:ext cx="2939144" cy="23083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- Liệt kê những việc em sẽ làm.</a:t>
            </a:r>
          </a:p>
          <a:p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- Sắp xếp các việc theo thứ tự thực hiện.</a:t>
            </a:r>
          </a:p>
          <a:p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- Viết và trang trí bản kế hoạch.</a:t>
            </a:r>
          </a:p>
        </p:txBody>
      </p:sp>
      <p:sp>
        <p:nvSpPr>
          <p:cNvPr id="4" name="Rectangle 3"/>
          <p:cNvSpPr/>
          <p:nvPr/>
        </p:nvSpPr>
        <p:spPr>
          <a:xfrm>
            <a:off x="6964070" y="4811257"/>
            <a:ext cx="1770279" cy="280123"/>
          </a:xfrm>
          <a:prstGeom prst="rect">
            <a:avLst/>
          </a:prstGeom>
          <a:solidFill>
            <a:srgbClr val="DDE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2FF9607-6D8D-4B98-A5EB-A2B0C8D2F53C}"/>
              </a:ext>
            </a:extLst>
          </p:cNvPr>
          <p:cNvGrpSpPr/>
          <p:nvPr/>
        </p:nvGrpSpPr>
        <p:grpSpPr>
          <a:xfrm>
            <a:off x="488950" y="345722"/>
            <a:ext cx="8603744" cy="1374765"/>
            <a:chOff x="488950" y="345721"/>
            <a:chExt cx="8603744" cy="13747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35165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3597460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F9BACBD-7E6D-47DD-90A1-D6EFC17CEBF7}"/>
                </a:ext>
              </a:extLst>
            </p:cNvPr>
            <p:cNvSpPr txBox="1"/>
            <p:nvPr/>
          </p:nvSpPr>
          <p:spPr>
            <a:xfrm>
              <a:off x="1345489" y="1008126"/>
              <a:ext cx="774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hiện kế hoạch công việc mà em đã lập.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xmlns="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8E8CA77-F116-4DDB-A1F6-3AD2D74FF79F}"/>
              </a:ext>
            </a:extLst>
          </p:cNvPr>
          <p:cNvGrpSpPr/>
          <p:nvPr/>
        </p:nvGrpSpPr>
        <p:grpSpPr>
          <a:xfrm>
            <a:off x="1155444" y="1522213"/>
            <a:ext cx="6804612" cy="3167249"/>
            <a:chOff x="1155444" y="1522212"/>
            <a:chExt cx="6804612" cy="3167249"/>
          </a:xfrm>
        </p:grpSpPr>
        <p:pic>
          <p:nvPicPr>
            <p:cNvPr id="4" name="Picture 3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xmlns="" id="{88F70A07-0C32-46BE-9907-C2882793F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284" b="36890"/>
            <a:stretch/>
          </p:blipFill>
          <p:spPr>
            <a:xfrm>
              <a:off x="1155444" y="1522212"/>
              <a:ext cx="4626084" cy="3167249"/>
            </a:xfrm>
            <a:prstGeom prst="rect">
              <a:avLst/>
            </a:prstGeom>
          </p:spPr>
        </p:pic>
        <p:pic>
          <p:nvPicPr>
            <p:cNvPr id="20" name="Picture 19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xmlns="" id="{376EC478-71C8-404B-9655-4DF3D91DB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" t="63223" r="52853" b="9723"/>
            <a:stretch/>
          </p:blipFill>
          <p:spPr>
            <a:xfrm>
              <a:off x="5626775" y="1720486"/>
              <a:ext cx="2181020" cy="1351657"/>
            </a:xfrm>
            <a:prstGeom prst="rect">
              <a:avLst/>
            </a:prstGeom>
          </p:spPr>
        </p:pic>
        <p:pic>
          <p:nvPicPr>
            <p:cNvPr id="24" name="Picture 23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xmlns="" id="{DF6FF83A-1BAF-44A4-B3F8-0DEB3CC758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238" t="65033" r="616" b="7913"/>
            <a:stretch/>
          </p:blipFill>
          <p:spPr>
            <a:xfrm>
              <a:off x="5779036" y="3322838"/>
              <a:ext cx="2181020" cy="1351657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6781190" y="4864608"/>
            <a:ext cx="1873860" cy="351130"/>
          </a:xfrm>
          <a:prstGeom prst="ellipse">
            <a:avLst/>
          </a:prstGeom>
          <a:solidFill>
            <a:srgbClr val="DDE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4B49901-C736-4A54-A636-69ED6CE8C113}"/>
              </a:ext>
            </a:extLst>
          </p:cNvPr>
          <p:cNvGrpSpPr/>
          <p:nvPr/>
        </p:nvGrpSpPr>
        <p:grpSpPr>
          <a:xfrm>
            <a:off x="535829" y="257494"/>
            <a:ext cx="3005422" cy="988451"/>
            <a:chOff x="535828" y="257493"/>
            <a:chExt cx="3005422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19463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lớp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10FDD5-782C-4979-9D02-E86211DC1FF7}"/>
              </a:ext>
            </a:extLst>
          </p:cNvPr>
          <p:cNvSpPr txBox="1"/>
          <p:nvPr/>
        </p:nvSpPr>
        <p:spPr>
          <a:xfrm>
            <a:off x="535829" y="1357669"/>
            <a:ext cx="3907585" cy="267765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về những việc em dự định làm vào cuối tuần này.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Kể về những dự định cho ngày cuối tuần của em.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Nêu những việc em sẽ làm để chuẩn bị thực hiện dự định đó.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57EE16-5AD8-4CB0-8C9B-FEEDC89FC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5822" y="246860"/>
            <a:ext cx="4495800" cy="4181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4811" y="4857294"/>
            <a:ext cx="1741017" cy="286207"/>
          </a:xfrm>
          <a:prstGeom prst="rect">
            <a:avLst/>
          </a:prstGeom>
          <a:solidFill>
            <a:srgbClr val="DDE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D48B275-5D7A-4B99-9E7A-51C80975716D}"/>
              </a:ext>
            </a:extLst>
          </p:cNvPr>
          <p:cNvGrpSpPr/>
          <p:nvPr/>
        </p:nvGrpSpPr>
        <p:grpSpPr>
          <a:xfrm>
            <a:off x="2324100" y="481013"/>
            <a:ext cx="4495800" cy="4181475"/>
            <a:chOff x="1593887" y="481012"/>
            <a:chExt cx="4495800" cy="418147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0C1BDCC9-E6DA-4A93-BCA9-0616C95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93887" y="481012"/>
              <a:ext cx="4495800" cy="4181475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6B9D270C-D464-4EA8-9AD9-EEAFFE6ED171}"/>
                </a:ext>
              </a:extLst>
            </p:cNvPr>
            <p:cNvSpPr/>
            <p:nvPr/>
          </p:nvSpPr>
          <p:spPr>
            <a:xfrm>
              <a:off x="2583712" y="776177"/>
              <a:ext cx="2466753" cy="6911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D1F6561-15A5-4998-BEA2-6C72301CD64C}"/>
                </a:ext>
              </a:extLst>
            </p:cNvPr>
            <p:cNvSpPr/>
            <p:nvPr/>
          </p:nvSpPr>
          <p:spPr>
            <a:xfrm>
              <a:off x="3157870" y="1467293"/>
              <a:ext cx="382772" cy="2951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FE4D48AF-6FC0-441B-8CCF-3D033658CE8B}"/>
              </a:ext>
            </a:extLst>
          </p:cNvPr>
          <p:cNvSpPr/>
          <p:nvPr/>
        </p:nvSpPr>
        <p:spPr>
          <a:xfrm>
            <a:off x="558709" y="313660"/>
            <a:ext cx="2312082" cy="1355652"/>
          </a:xfrm>
          <a:prstGeom prst="wedgeRoundRectCallout">
            <a:avLst>
              <a:gd name="adj1" fmla="val 35934"/>
              <a:gd name="adj2" fmla="val 8536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+mj-lt"/>
              </a:rPr>
              <a:t>Tớ định đi xem phim cuối tuần này đấy! Cậu đi cùng không?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16CB5FE1-909C-41B5-9128-FAF6E8255B91}"/>
              </a:ext>
            </a:extLst>
          </p:cNvPr>
          <p:cNvSpPr/>
          <p:nvPr/>
        </p:nvSpPr>
        <p:spPr>
          <a:xfrm>
            <a:off x="6273211" y="776178"/>
            <a:ext cx="1761570" cy="1068574"/>
          </a:xfrm>
          <a:prstGeom prst="wedgeRoundRectCallout">
            <a:avLst>
              <a:gd name="adj1" fmla="val -32955"/>
              <a:gd name="adj2" fmla="val 8881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Phim gì thế? Tớ cũng đang rảnh.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797BAAC2-DEFF-4EB7-A648-CF5FC52F250C}"/>
              </a:ext>
            </a:extLst>
          </p:cNvPr>
          <p:cNvSpPr/>
          <p:nvPr/>
        </p:nvSpPr>
        <p:spPr>
          <a:xfrm>
            <a:off x="694846" y="632638"/>
            <a:ext cx="1855591" cy="1355652"/>
          </a:xfrm>
          <a:prstGeom prst="wedgeRoundRectCallout">
            <a:avLst>
              <a:gd name="adj1" fmla="val 35934"/>
              <a:gd name="adj2" fmla="val 8536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Phim “Đi tìm Nemo”. Tớ nghe bảo hay lắm!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D4B1B1C5-306D-409C-9166-9120109BE08F}"/>
              </a:ext>
            </a:extLst>
          </p:cNvPr>
          <p:cNvSpPr/>
          <p:nvPr/>
        </p:nvSpPr>
        <p:spPr>
          <a:xfrm>
            <a:off x="6273899" y="331164"/>
            <a:ext cx="2324099" cy="1657127"/>
          </a:xfrm>
          <a:prstGeom prst="wedgeRoundRectCallout">
            <a:avLst>
              <a:gd name="adj1" fmla="val -32955"/>
              <a:gd name="adj2" fmla="val 8881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+mj-lt"/>
              </a:rPr>
              <a:t>Ồ tớ cũng muốn xem phim đó. Vậy chúng mình cần chuẩn bị những gì nhỉ?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A91D79DE-4A4E-43EC-A40A-94640FE85D41}"/>
              </a:ext>
            </a:extLst>
          </p:cNvPr>
          <p:cNvSpPr/>
          <p:nvPr/>
        </p:nvSpPr>
        <p:spPr>
          <a:xfrm>
            <a:off x="596052" y="528887"/>
            <a:ext cx="1855591" cy="2042863"/>
          </a:xfrm>
          <a:prstGeom prst="wedgeRoundRectCallout">
            <a:avLst>
              <a:gd name="adj1" fmla="val 61509"/>
              <a:gd name="adj2" fmla="val 7403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 sẽ đi mua vé rồi qua nhà đón cậu. Hẹn cậu 6 giờ tối thứ Bảy nhé!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49742406-B37C-4B62-A6F5-0C5F1EE92243}"/>
              </a:ext>
            </a:extLst>
          </p:cNvPr>
          <p:cNvSpPr/>
          <p:nvPr/>
        </p:nvSpPr>
        <p:spPr>
          <a:xfrm>
            <a:off x="6354837" y="829644"/>
            <a:ext cx="2324099" cy="1325998"/>
          </a:xfrm>
          <a:prstGeom prst="wedgeRoundRectCallout">
            <a:avLst>
              <a:gd name="adj1" fmla="val -32955"/>
              <a:gd name="adj2" fmla="val 8881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+mj-lt"/>
              </a:rPr>
              <a:t>Đồng ý. Tớ sẽ mua bỏng ngô và nước. Hẹn gặp lại cậu nhé!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49440" y="4930446"/>
            <a:ext cx="1594714" cy="213055"/>
          </a:xfrm>
          <a:prstGeom prst="rect">
            <a:avLst/>
          </a:prstGeom>
          <a:solidFill>
            <a:srgbClr val="DDE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81" y="1372648"/>
            <a:ext cx="7886700" cy="994172"/>
          </a:xfrm>
        </p:spPr>
        <p:txBody>
          <a:bodyPr>
            <a:normAutofit/>
          </a:bodyPr>
          <a:lstStyle/>
          <a:p>
            <a:r>
              <a:rPr lang="en-US" sz="5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5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5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5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5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6706953" y="4935752"/>
            <a:ext cx="2437048" cy="207749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buClrTx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8063347" y="658092"/>
            <a:ext cx="817418" cy="18703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spcCol="0" rtlCol="0" anchor="ctr"/>
          <a:lstStyle/>
          <a:p>
            <a:pPr algn="ctr" defTabSz="685783">
              <a:buClrTx/>
            </a:pPr>
            <a:endParaRPr lang="en-US" kern="1200">
              <a:solidFill>
                <a:prstClr val="white"/>
              </a:solidFill>
            </a:endParaRPr>
          </a:p>
        </p:txBody>
      </p:sp>
      <p:sp useBgFill="1">
        <p:nvSpPr>
          <p:cNvPr id="5" name="Rectangle 4"/>
          <p:cNvSpPr/>
          <p:nvPr/>
        </p:nvSpPr>
        <p:spPr>
          <a:xfrm>
            <a:off x="6706954" y="4935752"/>
            <a:ext cx="2243084" cy="2077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spcCol="0" rtlCol="0" anchor="ctr"/>
          <a:lstStyle/>
          <a:p>
            <a:pPr algn="ctr" defTabSz="685783">
              <a:buClrTx/>
            </a:pPr>
            <a:endParaRPr lang="en-US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c62b3c37c9b4b5ff9e8e19a1ea17f59bf688b25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275</Words>
  <Application>Microsoft Office PowerPoint</Application>
  <PresentationFormat>On-screen Show (16:9)</PresentationFormat>
  <Paragraphs>27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Times New Roman</vt:lpstr>
      <vt:lpstr>Microsoft YaHei</vt:lpstr>
      <vt:lpstr>UTM Cookies</vt:lpstr>
      <vt:lpstr>UTM Androgyne</vt:lpstr>
      <vt:lpstr>Calibri</vt:lpstr>
      <vt:lpstr>UTM Avo</vt:lpstr>
      <vt:lpstr>Pangolin</vt:lpstr>
      <vt:lpstr>Baloo 2</vt:lpstr>
      <vt:lpstr>English Vocabulary Workshop by Slidesgo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ismail - [2010]</cp:lastModifiedBy>
  <cp:revision>34</cp:revision>
  <dcterms:modified xsi:type="dcterms:W3CDTF">2021-12-08T16:49:29Z</dcterms:modified>
</cp:coreProperties>
</file>