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04" r:id="rId3"/>
    <p:sldId id="256" r:id="rId4"/>
    <p:sldId id="257" r:id="rId5"/>
    <p:sldId id="263" r:id="rId6"/>
    <p:sldId id="284" r:id="rId7"/>
    <p:sldId id="267" r:id="rId8"/>
    <p:sldId id="278" r:id="rId9"/>
    <p:sldId id="286" r:id="rId10"/>
    <p:sldId id="285" r:id="rId11"/>
    <p:sldId id="288" r:id="rId12"/>
    <p:sldId id="287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720317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BÀI 7 :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73" y="1025512"/>
            <a:ext cx="1162742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5EFF82-8861-4175-A16E-A0C0181F46C1}"/>
              </a:ext>
            </a:extLst>
          </p:cNvPr>
          <p:cNvSpPr txBox="1"/>
          <p:nvPr/>
        </p:nvSpPr>
        <p:spPr>
          <a:xfrm>
            <a:off x="412173" y="4343400"/>
            <a:ext cx="54750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FF8476-A0E8-4D62-9040-52A35E3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5" y="1731141"/>
            <a:ext cx="3794514" cy="22476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1BBFE0-80BB-4634-9BD5-E003E5C81A87}"/>
              </a:ext>
            </a:extLst>
          </p:cNvPr>
          <p:cNvSpPr txBox="1"/>
          <p:nvPr/>
        </p:nvSpPr>
        <p:spPr>
          <a:xfrm>
            <a:off x="6876512" y="4691123"/>
            <a:ext cx="4191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3.Hoa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BDBFDB-1B90-410E-86A6-1519D5FC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288" y="1610287"/>
            <a:ext cx="4685224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A5784-456E-4F4A-8B20-DEB77DA5B938}"/>
              </a:ext>
            </a:extLst>
          </p:cNvPr>
          <p:cNvSpPr txBox="1"/>
          <p:nvPr/>
        </p:nvSpPr>
        <p:spPr>
          <a:xfrm>
            <a:off x="2667000" y="287030"/>
            <a:ext cx="6858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682579-6F42-4A2F-B08B-E9F86D54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0250"/>
            <a:ext cx="4800600" cy="40788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F745B6-667B-408B-BEAE-AA3B5291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95" y="905459"/>
            <a:ext cx="3657599" cy="34011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094890-4BFD-44C5-BA2C-79D594A18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06" y="4062552"/>
            <a:ext cx="5294194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FC5ED6-A191-47A5-AA36-A085821A648E}"/>
              </a:ext>
            </a:extLst>
          </p:cNvPr>
          <p:cNvSpPr txBox="1"/>
          <p:nvPr/>
        </p:nvSpPr>
        <p:spPr>
          <a:xfrm>
            <a:off x="152400" y="3136612"/>
            <a:ext cx="1188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35CA2D-9E7A-4576-AAE5-A6606C4E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652"/>
            <a:ext cx="11596218" cy="4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65676" y="1264693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636632"/>
            <a:ext cx="8932351" cy="969081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Bảo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quản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đồ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dùng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cá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nhân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3" y="299440"/>
            <a:ext cx="41147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133600" y="6034579"/>
            <a:ext cx="6588003" cy="52322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52E2E-BCDC-4084-9B09-17F06A46F8DC}"/>
              </a:ext>
            </a:extLst>
          </p:cNvPr>
          <p:cNvSpPr txBox="1"/>
          <p:nvPr/>
        </p:nvSpPr>
        <p:spPr>
          <a:xfrm>
            <a:off x="990600" y="159608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6776E-8028-4BCB-8037-36F8480E8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47" y="1209754"/>
            <a:ext cx="8354705" cy="44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459283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524000" y="2778292"/>
            <a:ext cx="478403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1.Cất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413E34-82D7-4AD4-AA05-D2A7548AD989}"/>
              </a:ext>
            </a:extLst>
          </p:cNvPr>
          <p:cNvSpPr txBox="1"/>
          <p:nvPr/>
        </p:nvSpPr>
        <p:spPr>
          <a:xfrm>
            <a:off x="6907762" y="2587771"/>
            <a:ext cx="453753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2.Cất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3753117" y="6290591"/>
            <a:ext cx="499912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B10F27B-99FE-49CF-B7F8-209477A0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17" y="903833"/>
            <a:ext cx="2542857" cy="153333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D34A958-3E3A-4437-8389-A45D59E1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75" y="788168"/>
            <a:ext cx="2761905" cy="16095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083660-0BEC-43FC-B6FA-161174D9C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734" y="3734551"/>
            <a:ext cx="4001894" cy="20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10058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158997" y="2971800"/>
            <a:ext cx="8305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279" y="224509"/>
            <a:ext cx="68537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48001" y="1122031"/>
            <a:ext cx="7543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0B6574-73C0-462E-AAC9-05A67AFC37D4}"/>
              </a:ext>
            </a:extLst>
          </p:cNvPr>
          <p:cNvSpPr txBox="1"/>
          <p:nvPr/>
        </p:nvSpPr>
        <p:spPr>
          <a:xfrm>
            <a:off x="1135321" y="2877979"/>
            <a:ext cx="4960679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6F7817A-48FF-43B2-8456-0059A7A911B1}"/>
              </a:ext>
            </a:extLst>
          </p:cNvPr>
          <p:cNvSpPr txBox="1"/>
          <p:nvPr/>
        </p:nvSpPr>
        <p:spPr>
          <a:xfrm>
            <a:off x="2057401" y="1887627"/>
            <a:ext cx="8001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D43EB47-621D-40AC-B574-DBA263C7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877979"/>
            <a:ext cx="5287844" cy="26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24" y="970117"/>
            <a:ext cx="104082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1530184" y="3765624"/>
            <a:ext cx="363432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6324600" y="3645252"/>
            <a:ext cx="54750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2.Để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973508" y="5426218"/>
            <a:ext cx="4191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3.Hoa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AAC872-08B8-4ABE-AB59-A7643B13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23" y="1555411"/>
            <a:ext cx="4091524" cy="21619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31F33BC-ABCE-4AA1-BEA8-6D0202560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32147"/>
            <a:ext cx="3657600" cy="21665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E8824D-B44C-4814-81D7-BB3AAE313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547" y="4476249"/>
            <a:ext cx="4685224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53433"/>
            <a:ext cx="316922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152B45-7E0A-4232-A12F-20BD8B18C85A}"/>
              </a:ext>
            </a:extLst>
          </p:cNvPr>
          <p:cNvSpPr txBox="1"/>
          <p:nvPr/>
        </p:nvSpPr>
        <p:spPr>
          <a:xfrm>
            <a:off x="228600" y="2595130"/>
            <a:ext cx="363432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DF27B5-7C30-4162-8AE4-4291EBB6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40" y="1340644"/>
            <a:ext cx="6801301" cy="43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407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HP001 TD 4H</vt:lpstr>
      <vt:lpstr>HP-087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Khởi động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Vận dụng</vt:lpstr>
      <vt:lpstr>Thông điệp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Nguyễn Ngọc Diệp</cp:lastModifiedBy>
  <cp:revision>71</cp:revision>
  <dcterms:created xsi:type="dcterms:W3CDTF">2006-08-16T00:00:00Z</dcterms:created>
  <dcterms:modified xsi:type="dcterms:W3CDTF">2021-10-28T02:24:43Z</dcterms:modified>
</cp:coreProperties>
</file>