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5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0" r:id="rId4"/>
    <p:sldMasterId id="2147483696" r:id="rId5"/>
    <p:sldMasterId id="2147483709" r:id="rId6"/>
  </p:sldMasterIdLst>
  <p:notesMasterIdLst>
    <p:notesMasterId r:id="rId14"/>
  </p:notesMasterIdLst>
  <p:sldIdLst>
    <p:sldId id="2928" r:id="rId7"/>
    <p:sldId id="257" r:id="rId8"/>
    <p:sldId id="2926" r:id="rId9"/>
    <p:sldId id="2927" r:id="rId10"/>
    <p:sldId id="2925" r:id="rId11"/>
    <p:sldId id="2920" r:id="rId12"/>
    <p:sldId id="2924" r:id="rId13"/>
  </p:sldIdLst>
  <p:sldSz cx="12192000" cy="6858000"/>
  <p:notesSz cx="6858000" cy="9144000"/>
  <p:custDataLst>
    <p:tags r:id="rId1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-560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tags" Target="tags/tag1.xml"/><Relationship Id="rId10" Type="http://schemas.openxmlformats.org/officeDocument/2006/relationships/slide" Target="slides/slide4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174D00-B3AA-4FE9-BE65-E51FEC6FE7FA}" type="datetimeFigureOut">
              <a:rPr lang="en-US" smtClean="0"/>
              <a:t>10/24/21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D5B571-6B5D-43F7-9C32-E37FD3FBBD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8199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83293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78442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8535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2048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1.pn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2021/10/24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080175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2021/10/24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9457821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2021/10/24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3530614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708884305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80441210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0008109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48216464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27769395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80582264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2991036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62577651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2021/10/24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4283393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08583471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59062207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28429891"/>
      </p:ext>
    </p:extLst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xmlns="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xmlns="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xmlns="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8575273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xmlns="" id="{61E65416-D1DB-4D68-AF54-BC73B7C65757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329213620"/>
      </p:ext>
    </p:extLst>
  </p:cSld>
  <p:clrMapOvr>
    <a:masterClrMapping/>
  </p:clrMapOvr>
  <p:transition spd="slow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xmlns="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2073035991"/>
      </p:ext>
    </p:extLst>
  </p:cSld>
  <p:clrMapOvr>
    <a:masterClrMapping/>
  </p:clrMapOvr>
  <p:transition spd="slow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xmlns="" id="{1D975FD2-A7F8-45CA-9E52-4B928F94C528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54747400"/>
      </p:ext>
    </p:extLst>
  </p:cSld>
  <p:clrMapOvr>
    <a:masterClrMapping/>
  </p:clrMapOvr>
  <p:transition spd="slow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9156518"/>
      </p:ext>
    </p:extLst>
  </p:cSld>
  <p:clrMapOvr>
    <a:masterClrMapping/>
  </p:clrMapOvr>
  <p:transition spd="slow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870030"/>
      </p:ext>
    </p:extLst>
  </p:cSld>
  <p:clrMapOvr>
    <a:masterClrMapping/>
  </p:clrMapOvr>
  <p:transition spd="slow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10/24/21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8676285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2021/10/24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9281095"/>
      </p:ext>
    </p:extLst>
  </p:cSld>
  <p:clrMapOvr>
    <a:masterClrMapping/>
  </p:clrMapOvr>
  <p:transition spd="slow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10/24/21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0553426"/>
      </p:ext>
    </p:extLst>
  </p:cSld>
  <p:clrMapOvr>
    <a:masterClrMapping/>
  </p:clrMapOvr>
  <p:transition spd="slow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02430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042895640"/>
      </p:ext>
    </p:extLst>
  </p:cSld>
  <p:clrMapOvr>
    <a:masterClrMapping/>
  </p:clrMapOvr>
  <p:transition spd="slow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9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99923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9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03317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4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148177"/>
      </p:ext>
    </p:extLst>
  </p:cSld>
  <p:clrMapOvr>
    <a:masterClrMapping/>
  </p:clrMapOvr>
  <p:transition spd="slow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2021/10/24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5292169"/>
      </p:ext>
    </p:extLst>
  </p:cSld>
  <p:clrMapOvr>
    <a:masterClrMapping/>
  </p:clrMapOvr>
  <p:transition spd="slow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69" y="1482091"/>
            <a:ext cx="5220971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4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8" y="1482091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8" y="2368554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2021/10/24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472185" y="4439041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77007924"/>
      </p:ext>
    </p:extLst>
  </p:cSld>
  <p:clrMapOvr>
    <a:masterClrMapping/>
  </p:clrMapOvr>
  <p:transition spd="slow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9739614"/>
      </p:ext>
    </p:extLst>
  </p:cSld>
  <p:clrMapOvr>
    <a:masterClrMapping/>
  </p:clrMapOvr>
  <p:transition spd="slow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698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7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2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2021/10/24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973414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2021/10/24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2937401"/>
      </p:ext>
    </p:extLst>
  </p:cSld>
  <p:clrMapOvr>
    <a:masterClrMapping/>
  </p:clrMapOvr>
  <p:transition spd="slow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8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8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2021/10/24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7226428"/>
      </p:ext>
    </p:extLst>
  </p:cSld>
  <p:clrMapOvr>
    <a:masterClrMapping/>
  </p:clrMapOvr>
  <p:transition spd="slow"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633120480"/>
      </p:ext>
    </p:extLst>
  </p:cSld>
  <p:clrMapOvr>
    <a:masterClrMapping/>
  </p:clrMapOvr>
  <p:transition spd="slow">
    <p:push dir="u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9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6078272"/>
      </p:ext>
    </p:extLst>
  </p:cSld>
  <p:clrMapOvr>
    <a:masterClrMapping/>
  </p:clrMapOvr>
  <p:transition spd="slow">
    <p:push dir="u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8256858"/>
      </p:ext>
    </p:extLst>
  </p:cSld>
  <p:clrMapOvr>
    <a:masterClrMapping/>
  </p:clrMapOvr>
  <p:transition spd="slow">
    <p:push dir="u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FB475AF3-A322-416E-99D7-29F5A7799ECC}" type="datetimeFigureOut">
              <a:rPr lang="zh-CN" altLang="en-US" smtClean="0"/>
              <a:t>2021/10/24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10B49C96-558A-49EC-AD52-79C3D5970B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9333440"/>
      </p:ext>
    </p:extLst>
  </p:cSld>
  <p:clrMapOvr>
    <a:masterClrMapping/>
  </p:clrMapOvr>
  <p:transition spd="slow">
    <p:push dir="u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2257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348618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689374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332566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>
                <a:solidFill>
                  <a:prstClr val="black"/>
                </a:solidFill>
              </a:rPr>
              <a:pPr/>
              <a:t>2021/10/24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021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2021/10/24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9958878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2021/10/24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5753189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2021/10/24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14310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2021/10/24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2680193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2021/10/24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400043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8.jpeg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2021/10/24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849681A-CDCA-450E-BE4B-E14731CE09FF}"/>
              </a:ext>
            </a:extLst>
          </p:cNvPr>
          <p:cNvSpPr txBox="1"/>
          <p:nvPr userDrawn="1"/>
        </p:nvSpPr>
        <p:spPr>
          <a:xfrm>
            <a:off x="8836268" y="-8792"/>
            <a:ext cx="26289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696251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03777BA-5080-4E66-925F-2B9A2C93C527}"/>
              </a:ext>
            </a:extLst>
          </p:cNvPr>
          <p:cNvSpPr txBox="1"/>
          <p:nvPr userDrawn="1"/>
        </p:nvSpPr>
        <p:spPr>
          <a:xfrm>
            <a:off x="9563100" y="8792"/>
            <a:ext cx="26289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774144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push dir="u"/>
  </p:transition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1049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</p:sldLayoutIdLst>
  <p:transition spd="slow">
    <p:push dir="u"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2789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</p:sldLayoutIdLst>
  <p:transition spd="slow">
    <p:push dir="u"/>
  </p:transition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658C711-4DFE-4B75-B8B9-4B6627B14C34}"/>
              </a:ext>
            </a:extLst>
          </p:cNvPr>
          <p:cNvSpPr txBox="1"/>
          <p:nvPr userDrawn="1"/>
        </p:nvSpPr>
        <p:spPr>
          <a:xfrm>
            <a:off x="9563100" y="105507"/>
            <a:ext cx="26289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50908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transition spd="slow">
    <p:push dir="u"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C3EC567-493A-41EE-B7A5-6ABCE64DB75D}"/>
              </a:ext>
            </a:extLst>
          </p:cNvPr>
          <p:cNvSpPr txBox="1"/>
          <p:nvPr userDrawn="1"/>
        </p:nvSpPr>
        <p:spPr>
          <a:xfrm>
            <a:off x="9265920" y="94734"/>
            <a:ext cx="6096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 err="1">
                <a:solidFill>
                  <a:prstClr val="black"/>
                </a:solidFill>
                <a:sym typeface="+mn-ea"/>
              </a:rPr>
              <a:t>Hương</a:t>
            </a:r>
            <a:r>
              <a:rPr lang="en-US" sz="1100" i="1" dirty="0">
                <a:solidFill>
                  <a:prstClr val="black"/>
                </a:solidFill>
                <a:sym typeface="+mn-ea"/>
              </a:rPr>
              <a:t> </a:t>
            </a:r>
            <a:r>
              <a:rPr lang="en-US" sz="1100" i="1" dirty="0" err="1">
                <a:solidFill>
                  <a:prstClr val="black"/>
                </a:solidFill>
                <a:sym typeface="+mn-ea"/>
              </a:rPr>
              <a:t>Thảo</a:t>
            </a:r>
            <a:r>
              <a:rPr lang="en-US" sz="1100" i="1" dirty="0">
                <a:solidFill>
                  <a:prstClr val="black"/>
                </a:solidFill>
                <a:sym typeface="+mn-ea"/>
              </a:rPr>
              <a:t> - tranthao121004@gmail.com</a:t>
            </a:r>
            <a:endParaRPr lang="zh-CN" altLang="en-US" sz="1100" 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589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</p:sldLayoutIdLst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4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WordArt 11"/>
          <p:cNvSpPr>
            <a:spLocks noChangeArrowheads="1" noChangeShapeType="1" noTextEdit="1"/>
          </p:cNvSpPr>
          <p:nvPr/>
        </p:nvSpPr>
        <p:spPr bwMode="auto">
          <a:xfrm>
            <a:off x="2819400" y="1676400"/>
            <a:ext cx="67818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99"/>
              </a:extrusionClr>
            </a:sp3d>
          </a:bodyPr>
          <a:lstStyle/>
          <a:p>
            <a:pPr algn="ctr"/>
            <a:endParaRPr lang="vi-VN" sz="1100" b="1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000000"/>
                  </a:gs>
                  <a:gs pos="20000">
                    <a:srgbClr val="0A128C"/>
                  </a:gs>
                  <a:gs pos="35001">
                    <a:srgbClr val="181CC7"/>
                  </a:gs>
                  <a:gs pos="44000">
                    <a:srgbClr val="7005D4"/>
                  </a:gs>
                  <a:gs pos="50000">
                    <a:srgbClr val="8C3D91"/>
                  </a:gs>
                  <a:gs pos="56000">
                    <a:srgbClr val="7005D4"/>
                  </a:gs>
                  <a:gs pos="64999">
                    <a:srgbClr val="181CC7"/>
                  </a:gs>
                  <a:gs pos="80000">
                    <a:srgbClr val="0A128C"/>
                  </a:gs>
                  <a:gs pos="100000">
                    <a:srgbClr val="000000"/>
                  </a:gs>
                </a:gsLst>
                <a:lin ang="5400000" scaled="1"/>
              </a:gradFill>
              <a:latin typeface="Times New Roman"/>
              <a:cs typeface="Times New Roman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818340" y="2262480"/>
            <a:ext cx="6173260" cy="7220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MÔN: TIẾNG VIỆT</a:t>
            </a:r>
          </a:p>
        </p:txBody>
      </p:sp>
      <p:grpSp>
        <p:nvGrpSpPr>
          <p:cNvPr id="2053" name="Group 13"/>
          <p:cNvGrpSpPr>
            <a:grpSpLocks/>
          </p:cNvGrpSpPr>
          <p:nvPr/>
        </p:nvGrpSpPr>
        <p:grpSpPr bwMode="auto">
          <a:xfrm>
            <a:off x="1" y="-14288"/>
            <a:ext cx="12256654" cy="6837363"/>
            <a:chOff x="14" y="-9"/>
            <a:chExt cx="5781" cy="4329"/>
          </a:xfrm>
        </p:grpSpPr>
        <p:pic>
          <p:nvPicPr>
            <p:cNvPr id="2057" name="Picture 14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" y="0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15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27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9" name="Picture 16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" y="4267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0" name="Picture 17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71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4" name="TextBox 12"/>
          <p:cNvSpPr txBox="1">
            <a:spLocks noChangeArrowheads="1"/>
          </p:cNvSpPr>
          <p:nvPr/>
        </p:nvSpPr>
        <p:spPr bwMode="auto">
          <a:xfrm>
            <a:off x="1752600" y="533400"/>
            <a:ext cx="9331036" cy="130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ỦY BAN NHÂN DÂN QUẬN LONG BIÊN</a:t>
            </a:r>
          </a:p>
          <a:p>
            <a:pPr algn="ctr"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TRƯỜNG TIỂU HỌC ÁI MỘ B</a:t>
            </a:r>
          </a:p>
        </p:txBody>
      </p:sp>
      <p:sp>
        <p:nvSpPr>
          <p:cNvPr id="2056" name="TextBox 14"/>
          <p:cNvSpPr txBox="1">
            <a:spLocks noChangeArrowheads="1"/>
          </p:cNvSpPr>
          <p:nvPr/>
        </p:nvSpPr>
        <p:spPr bwMode="auto">
          <a:xfrm>
            <a:off x="1969029" y="3282072"/>
            <a:ext cx="8534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600" b="1" dirty="0">
                <a:solidFill>
                  <a:srgbClr val="FF0000"/>
                </a:solidFill>
                <a:cs typeface="Times New Roman" pitchFamily="18" charset="0"/>
              </a:rPr>
              <a:t>LỚP 2</a:t>
            </a:r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xmlns="" id="{038EBA7F-34F2-4ECE-BCA6-B7BCB30B2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4626" y="4399427"/>
            <a:ext cx="8534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600" b="1" dirty="0" err="1" smtClean="0">
                <a:solidFill>
                  <a:srgbClr val="7030A0"/>
                </a:solidFill>
                <a:cs typeface="Times New Roman" pitchFamily="18" charset="0"/>
              </a:rPr>
              <a:t>Bài</a:t>
            </a:r>
            <a:r>
              <a:rPr lang="en-US" sz="3600" b="1" dirty="0" smtClean="0">
                <a:solidFill>
                  <a:srgbClr val="7030A0"/>
                </a:solidFill>
                <a:cs typeface="Times New Roman" pitchFamily="18" charset="0"/>
              </a:rPr>
              <a:t>: </a:t>
            </a:r>
            <a:r>
              <a:rPr lang="en-US" sz="3600" b="1" dirty="0" err="1" smtClean="0">
                <a:solidFill>
                  <a:srgbClr val="7030A0"/>
                </a:solidFill>
                <a:cs typeface="Times New Roman" pitchFamily="18" charset="0"/>
              </a:rPr>
              <a:t>Ôn</a:t>
            </a:r>
            <a:r>
              <a:rPr lang="en-US" sz="3600" b="1" dirty="0" smtClean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cs typeface="Times New Roman" pitchFamily="18" charset="0"/>
              </a:rPr>
              <a:t>tập</a:t>
            </a:r>
            <a:r>
              <a:rPr lang="en-US" sz="3600" b="1" dirty="0" smtClean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cs typeface="Times New Roman" pitchFamily="18" charset="0"/>
              </a:rPr>
              <a:t>giữa</a:t>
            </a:r>
            <a:r>
              <a:rPr lang="en-US" sz="3600" b="1" dirty="0" smtClean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cs typeface="Times New Roman" pitchFamily="18" charset="0"/>
              </a:rPr>
              <a:t>học</a:t>
            </a:r>
            <a:r>
              <a:rPr lang="en-US" sz="3600" b="1" dirty="0" smtClean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cs typeface="Times New Roman" pitchFamily="18" charset="0"/>
              </a:rPr>
              <a:t>kì</a:t>
            </a:r>
            <a:r>
              <a:rPr lang="en-US" sz="3600" b="1" dirty="0" smtClean="0">
                <a:solidFill>
                  <a:srgbClr val="7030A0"/>
                </a:solidFill>
                <a:cs typeface="Times New Roman" pitchFamily="18" charset="0"/>
              </a:rPr>
              <a:t> 1 ( </a:t>
            </a:r>
            <a:r>
              <a:rPr lang="en-US" sz="3600" b="1" dirty="0" err="1" smtClean="0">
                <a:solidFill>
                  <a:srgbClr val="7030A0"/>
                </a:solidFill>
                <a:cs typeface="Times New Roman" pitchFamily="18" charset="0"/>
              </a:rPr>
              <a:t>tiết</a:t>
            </a:r>
            <a:r>
              <a:rPr lang="en-US" sz="3600" b="1" dirty="0" smtClean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b="1" dirty="0" smtClean="0">
                <a:solidFill>
                  <a:srgbClr val="7030A0"/>
                </a:solidFill>
                <a:cs typeface="Times New Roman" pitchFamily="18" charset="0"/>
              </a:rPr>
              <a:t>7-8)</a:t>
            </a:r>
            <a:endParaRPr lang="en-US" sz="3600" b="1" dirty="0">
              <a:solidFill>
                <a:srgbClr val="7030A0"/>
              </a:solidFill>
              <a:cs typeface="Times New Roman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BC8C3591-1849-4523-A500-493EB0D6E0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05" y="178287"/>
            <a:ext cx="1523999" cy="152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702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repeatCount="2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D249BC14-F1C4-4295-BEC7-7F47C38864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500A281-74B2-40ED-953B-2706DC483A72}"/>
              </a:ext>
            </a:extLst>
          </p:cNvPr>
          <p:cNvSpPr txBox="1"/>
          <p:nvPr/>
        </p:nvSpPr>
        <p:spPr>
          <a:xfrm>
            <a:off x="2947386" y="1935332"/>
            <a:ext cx="656059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6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6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6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HK1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7 - 8)</a:t>
            </a:r>
          </a:p>
        </p:txBody>
      </p:sp>
    </p:spTree>
    <p:extLst>
      <p:ext uri="{BB962C8B-B14F-4D97-AF65-F5344CB8AC3E}">
        <p14:creationId xmlns:p14="http://schemas.microsoft.com/office/powerpoint/2010/main" val="39917804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图片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43315" y="3721611"/>
            <a:ext cx="5002213" cy="154997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7173" name="图片 2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39806" y="2521282"/>
            <a:ext cx="60092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 useBgFill="1">
        <p:nvSpPr>
          <p:cNvPr id="3" name="Rectangle 2"/>
          <p:cNvSpPr/>
          <p:nvPr/>
        </p:nvSpPr>
        <p:spPr>
          <a:xfrm>
            <a:off x="9578109" y="142240"/>
            <a:ext cx="2500478" cy="2733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6443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ruyện Kể Mầm Non - Hươu Con Biết Nhận Lỗi _ Kể Chuyện Thiếu Nhi Cho Bé">
            <a:hlinkClick r:id="" action="ppaction://media"/>
            <a:extLst>
              <a:ext uri="{FF2B5EF4-FFF2-40B4-BE49-F238E27FC236}">
                <a16:creationId xmlns:a16="http://schemas.microsoft.com/office/drawing/2014/main" xmlns="" id="{55234FF2-E835-4A97-9484-0B9C5C9A7CA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1976" y="0"/>
            <a:ext cx="11608047" cy="652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5433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88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C874150-E6DB-4793-8D8F-0A373752B948}"/>
              </a:ext>
            </a:extLst>
          </p:cNvPr>
          <p:cNvSpPr txBox="1"/>
          <p:nvPr/>
        </p:nvSpPr>
        <p:spPr>
          <a:xfrm>
            <a:off x="543483" y="460341"/>
            <a:ext cx="1110503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11.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Chọn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8409FA1-A283-47A0-9C2D-26CAA39E47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29447" t="14050" r="17008" b="5792"/>
          <a:stretch/>
        </p:blipFill>
        <p:spPr>
          <a:xfrm>
            <a:off x="2660349" y="1443538"/>
            <a:ext cx="7119739" cy="59924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EFAA97F-5FFB-4199-9DF9-863C2165892D}"/>
              </a:ext>
            </a:extLst>
          </p:cNvPr>
          <p:cNvSpPr txBox="1"/>
          <p:nvPr/>
        </p:nvSpPr>
        <p:spPr>
          <a:xfrm>
            <a:off x="543483" y="1988828"/>
            <a:ext cx="22285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đỗ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F458EB2-CA9A-47B5-8EAC-4F9474A30538}"/>
              </a:ext>
            </a:extLst>
          </p:cNvPr>
          <p:cNvSpPr txBox="1"/>
          <p:nvPr/>
        </p:nvSpPr>
        <p:spPr>
          <a:xfrm>
            <a:off x="9802262" y="1781078"/>
            <a:ext cx="20227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ham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600F2E6-1F08-4FC9-9E5B-3AAB0FDAD15A}"/>
              </a:ext>
            </a:extLst>
          </p:cNvPr>
          <p:cNvSpPr txBox="1"/>
          <p:nvPr/>
        </p:nvSpPr>
        <p:spPr>
          <a:xfrm>
            <a:off x="223533" y="5029205"/>
            <a:ext cx="25484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Niềm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Bi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Bống</a:t>
            </a:r>
            <a:endParaRPr lang="en-US" sz="32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E8E299A-0AED-4A6E-8541-03D6FB19C88C}"/>
              </a:ext>
            </a:extLst>
          </p:cNvPr>
          <p:cNvSpPr txBox="1"/>
          <p:nvPr/>
        </p:nvSpPr>
        <p:spPr>
          <a:xfrm>
            <a:off x="9668778" y="5561865"/>
            <a:ext cx="21562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xinh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 useBgFill="1">
        <p:nvSpPr>
          <p:cNvPr id="8" name="Rectangle 7"/>
          <p:cNvSpPr/>
          <p:nvPr/>
        </p:nvSpPr>
        <p:spPr>
          <a:xfrm>
            <a:off x="8903855" y="0"/>
            <a:ext cx="2466109" cy="24938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6497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4" grpId="0"/>
      <p:bldP spid="5" grpId="0"/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400" y="0"/>
            <a:ext cx="11303000" cy="720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7588" name="Text Box 4"/>
          <p:cNvSpPr txBox="1"/>
          <p:nvPr/>
        </p:nvSpPr>
        <p:spPr>
          <a:xfrm>
            <a:off x="2299318" y="3263942"/>
            <a:ext cx="7341832" cy="1107992"/>
          </a:xfrm>
          <a:prstGeom prst="rect">
            <a:avLst/>
          </a:prstGeom>
          <a:noFill/>
          <a:ln w="9525">
            <a:noFill/>
          </a:ln>
        </p:spPr>
        <p:txBody>
          <a:bodyPr wrap="square" lIns="121917" tIns="60958" rIns="121917" bIns="60958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endParaRPr kumimoji="0" lang="en-US" altLang="en-US" sz="6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33389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图片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43315" y="3721611"/>
            <a:ext cx="5002213" cy="154997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7173" name="图片 2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34225" y="1973279"/>
            <a:ext cx="60092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 useBgFill="1">
        <p:nvSpPr>
          <p:cNvPr id="4" name="Rectangle 3"/>
          <p:cNvSpPr/>
          <p:nvPr/>
        </p:nvSpPr>
        <p:spPr>
          <a:xfrm>
            <a:off x="9615055" y="142240"/>
            <a:ext cx="2463532" cy="18103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f7e91983c97987cfd964c9e7ff2ba559e9e02"/>
</p:tagLst>
</file>

<file path=ppt/theme/theme1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92</Words>
  <Application>Microsoft Office PowerPoint</Application>
  <PresentationFormat>Custom</PresentationFormat>
  <Paragraphs>20</Paragraphs>
  <Slides>7</Slides>
  <Notes>4</Notes>
  <HiddenSlides>0</HiddenSlides>
  <MMClips>1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千图网拥有20W+精美PPT模板 更多PPT模板下载至：www.58pic.com/office/ppt​​</vt:lpstr>
      <vt:lpstr>6_Office Theme</vt:lpstr>
      <vt:lpstr>Hoạt động</vt:lpstr>
      <vt:lpstr>Office 主题</vt:lpstr>
      <vt:lpstr>https://www.freeppt7.com</vt:lpstr>
      <vt:lpstr>5_Office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ismail - [2010]</cp:lastModifiedBy>
  <cp:revision>6</cp:revision>
  <dcterms:created xsi:type="dcterms:W3CDTF">2021-07-31T03:43:26Z</dcterms:created>
  <dcterms:modified xsi:type="dcterms:W3CDTF">2021-10-24T16:02:10Z</dcterms:modified>
</cp:coreProperties>
</file>