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396" r:id="rId5"/>
    <p:sldId id="257" r:id="rId6"/>
    <p:sldId id="263" r:id="rId7"/>
    <p:sldId id="259" r:id="rId8"/>
    <p:sldId id="260" r:id="rId9"/>
    <p:sldId id="261" r:id="rId10"/>
    <p:sldId id="262" r:id="rId11"/>
    <p:sldId id="264" r:id="rId12"/>
    <p:sldId id="297" r:id="rId13"/>
    <p:sldId id="392" r:id="rId14"/>
    <p:sldId id="393" r:id="rId15"/>
    <p:sldId id="394" r:id="rId16"/>
    <p:sldId id="3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F4A5-9709-47FD-A95F-668ECDA63FE9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D42E6-EB43-48C3-9E84-A655A8E4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9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45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6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6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6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0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1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4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0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9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3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9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7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5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2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28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71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459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983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/>
                </a:solidFill>
              </a:rPr>
              <a:pPr/>
              <a:t>2021/10/24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3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4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AB17-C840-4564-9642-C676D6169C98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300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3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8.png"/><Relationship Id="rId17" Type="http://schemas.openxmlformats.org/officeDocument/2006/relationships/slide" Target="slide5.xml"/><Relationship Id="rId25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5.gif"/><Relationship Id="rId15" Type="http://schemas.openxmlformats.org/officeDocument/2006/relationships/slide" Target="slide4.xml"/><Relationship Id="rId23" Type="http://schemas.openxmlformats.org/officeDocument/2006/relationships/slide" Target="slide8.xml"/><Relationship Id="rId10" Type="http://schemas.openxmlformats.org/officeDocument/2006/relationships/image" Target="../media/image6.png"/><Relationship Id="rId19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9029" y="3282072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626" y="4399427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1 (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5-6)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-49825" y="3654113"/>
            <a:ext cx="3020116" cy="3146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E18B5E-CA10-4078-85B7-3FC0F1F8622B}"/>
              </a:ext>
            </a:extLst>
          </p:cNvPr>
          <p:cNvSpPr txBox="1"/>
          <p:nvPr/>
        </p:nvSpPr>
        <p:spPr>
          <a:xfrm>
            <a:off x="2565837" y="604605"/>
            <a:ext cx="8102164" cy="469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8.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vai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huống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Khen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ủi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lúc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ốm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="" xmlns:a16="http://schemas.microsoft.com/office/drawing/2014/main" id="{35A9D4CF-0961-4693-989A-EABCD2333BF5}"/>
              </a:ext>
            </a:extLst>
          </p:cNvPr>
          <p:cNvSpPr/>
          <p:nvPr/>
        </p:nvSpPr>
        <p:spPr>
          <a:xfrm>
            <a:off x="2636856" y="2262991"/>
            <a:ext cx="5917765" cy="453512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0.09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9815 L -4.375E-6 0.19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1919 L -4.375E-6 0.282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16" grpId="1" animBg="1"/>
      <p:bldP spid="16" grpId="2" animBg="1"/>
      <p:bldP spid="1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-89359" y="4064605"/>
            <a:ext cx="2581957" cy="26900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CFD044-12B7-453B-8549-47E486632203}"/>
              </a:ext>
            </a:extLst>
          </p:cNvPr>
          <p:cNvSpPr txBox="1"/>
          <p:nvPr/>
        </p:nvSpPr>
        <p:spPr>
          <a:xfrm>
            <a:off x="2565837" y="604604"/>
            <a:ext cx="810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9.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kiểu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F0617F-730D-4C3C-86E6-A2EA02A2AE8F}"/>
              </a:ext>
            </a:extLst>
          </p:cNvPr>
          <p:cNvSpPr txBox="1"/>
          <p:nvPr/>
        </p:nvSpPr>
        <p:spPr>
          <a:xfrm>
            <a:off x="2683761" y="1482352"/>
            <a:ext cx="6650740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A                                           B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="" xmlns:a16="http://schemas.microsoft.com/office/drawing/2014/main" id="{13EB4C60-B9E9-4343-8D31-1E915A234797}"/>
              </a:ext>
            </a:extLst>
          </p:cNvPr>
          <p:cNvSpPr/>
          <p:nvPr/>
        </p:nvSpPr>
        <p:spPr>
          <a:xfrm>
            <a:off x="1944121" y="2460890"/>
            <a:ext cx="4609081" cy="524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An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nông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dân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44530475-1130-49F5-B06B-2D409FAA5906}"/>
              </a:ext>
            </a:extLst>
          </p:cNvPr>
          <p:cNvSpPr/>
          <p:nvPr/>
        </p:nvSpPr>
        <p:spPr>
          <a:xfrm>
            <a:off x="1944121" y="3168447"/>
            <a:ext cx="4609081" cy="524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gặt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lúa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154E83DD-FB69-45F8-AD20-2D719FE1A188}"/>
              </a:ext>
            </a:extLst>
          </p:cNvPr>
          <p:cNvSpPr/>
          <p:nvPr/>
        </p:nvSpPr>
        <p:spPr>
          <a:xfrm>
            <a:off x="1944121" y="3876005"/>
            <a:ext cx="4609080" cy="524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cẩn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thận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="" xmlns:a16="http://schemas.microsoft.com/office/drawing/2014/main" id="{73240326-0F3F-4F54-A8B1-542FECA36B34}"/>
              </a:ext>
            </a:extLst>
          </p:cNvPr>
          <p:cNvSpPr/>
          <p:nvPr/>
        </p:nvSpPr>
        <p:spPr>
          <a:xfrm>
            <a:off x="7226301" y="2460890"/>
            <a:ext cx="3035300" cy="524388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="" xmlns:a16="http://schemas.microsoft.com/office/drawing/2014/main" id="{2E1DF5CF-ACC4-4008-8BF6-8D43B37DDA6F}"/>
              </a:ext>
            </a:extLst>
          </p:cNvPr>
          <p:cNvSpPr/>
          <p:nvPr/>
        </p:nvSpPr>
        <p:spPr>
          <a:xfrm>
            <a:off x="7226301" y="3168447"/>
            <a:ext cx="3035300" cy="524388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="" xmlns:a16="http://schemas.microsoft.com/office/drawing/2014/main" id="{B85B4B01-06D7-4753-AAF4-D6596E3416A4}"/>
              </a:ext>
            </a:extLst>
          </p:cNvPr>
          <p:cNvSpPr/>
          <p:nvPr/>
        </p:nvSpPr>
        <p:spPr>
          <a:xfrm>
            <a:off x="7226301" y="3876005"/>
            <a:ext cx="3035300" cy="524388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thiệu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5F18429-568B-4B5E-A808-A106F8D07AD1}"/>
              </a:ext>
            </a:extLst>
          </p:cNvPr>
          <p:cNvCxnSpPr>
            <a:stCxn id="13" idx="3"/>
            <a:endCxn id="20" idx="1"/>
          </p:cNvCxnSpPr>
          <p:nvPr/>
        </p:nvCxnSpPr>
        <p:spPr>
          <a:xfrm>
            <a:off x="6553201" y="2723084"/>
            <a:ext cx="673099" cy="14151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1CCE631-C1A6-4488-B5FB-28A9380DDBE2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6553201" y="3430641"/>
            <a:ext cx="67309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8D96F9F-4514-4278-922A-C891C1EC2F2D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6553201" y="2723084"/>
            <a:ext cx="673099" cy="14151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3992BB-5EDA-4D8F-810A-DB9283C41986}"/>
              </a:ext>
            </a:extLst>
          </p:cNvPr>
          <p:cNvSpPr txBox="1"/>
          <p:nvPr/>
        </p:nvSpPr>
        <p:spPr>
          <a:xfrm>
            <a:off x="1651002" y="604605"/>
            <a:ext cx="889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901831-ECE7-457A-8A36-19F60C1F5AB0}"/>
              </a:ext>
            </a:extLst>
          </p:cNvPr>
          <p:cNvSpPr txBox="1"/>
          <p:nvPr/>
        </p:nvSpPr>
        <p:spPr>
          <a:xfrm>
            <a:off x="2273301" y="1797227"/>
            <a:ext cx="8051799" cy="353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vừa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vừa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chuyện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2133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tô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ạ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2133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nữa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chịu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đứng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hay </a:t>
            </a:r>
            <a:r>
              <a:rPr lang="en-US" sz="2133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133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? </a:t>
            </a:r>
            <a:endParaRPr lang="en-US" sz="21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6205F4-702B-41E6-831C-2BBA0896E8B8}"/>
              </a:ext>
            </a:extLst>
          </p:cNvPr>
          <p:cNvSpPr txBox="1"/>
          <p:nvPr/>
        </p:nvSpPr>
        <p:spPr>
          <a:xfrm>
            <a:off x="2459465" y="1233204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CCF0C0D-2D3C-46BA-AC34-97E7B7177BBD}"/>
              </a:ext>
            </a:extLst>
          </p:cNvPr>
          <p:cNvSpPr/>
          <p:nvPr/>
        </p:nvSpPr>
        <p:spPr>
          <a:xfrm>
            <a:off x="4457760" y="334275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F9710A-0573-4EE0-BB0D-6FA5F1FCAD23}"/>
              </a:ext>
            </a:extLst>
          </p:cNvPr>
          <p:cNvSpPr txBox="1"/>
          <p:nvPr/>
        </p:nvSpPr>
        <p:spPr>
          <a:xfrm>
            <a:off x="4508048" y="3232621"/>
            <a:ext cx="350929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69357D5-5100-489D-AA38-8ACC107B1552}"/>
              </a:ext>
            </a:extLst>
          </p:cNvPr>
          <p:cNvSpPr/>
          <p:nvPr/>
        </p:nvSpPr>
        <p:spPr>
          <a:xfrm>
            <a:off x="6071972" y="2778165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F7C14F9-514A-40FF-975A-4F096EE0ADA8}"/>
              </a:ext>
            </a:extLst>
          </p:cNvPr>
          <p:cNvSpPr txBox="1"/>
          <p:nvPr/>
        </p:nvSpPr>
        <p:spPr>
          <a:xfrm>
            <a:off x="6175499" y="2381747"/>
            <a:ext cx="350929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3FAFD80-741C-4C22-9DC8-ADFF1862F424}"/>
              </a:ext>
            </a:extLst>
          </p:cNvPr>
          <p:cNvSpPr/>
          <p:nvPr/>
        </p:nvSpPr>
        <p:spPr>
          <a:xfrm>
            <a:off x="8992688" y="372940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40563A6-0C72-4C37-8A7A-0CD426E228B8}"/>
              </a:ext>
            </a:extLst>
          </p:cNvPr>
          <p:cNvSpPr/>
          <p:nvPr/>
        </p:nvSpPr>
        <p:spPr>
          <a:xfrm>
            <a:off x="9462807" y="237421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6EA2C52-7F9E-4626-9D21-B7B949DC564D}"/>
              </a:ext>
            </a:extLst>
          </p:cNvPr>
          <p:cNvSpPr txBox="1"/>
          <p:nvPr/>
        </p:nvSpPr>
        <p:spPr>
          <a:xfrm>
            <a:off x="9044451" y="3656496"/>
            <a:ext cx="350929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8843878-EBCB-447C-862D-5F513E7A364D}"/>
              </a:ext>
            </a:extLst>
          </p:cNvPr>
          <p:cNvSpPr txBox="1"/>
          <p:nvPr/>
        </p:nvSpPr>
        <p:spPr>
          <a:xfrm>
            <a:off x="3529189" y="4485335"/>
            <a:ext cx="350929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F9710A-0573-4EE0-BB0D-6FA5F1FCAD23}"/>
              </a:ext>
            </a:extLst>
          </p:cNvPr>
          <p:cNvSpPr txBox="1"/>
          <p:nvPr/>
        </p:nvSpPr>
        <p:spPr>
          <a:xfrm>
            <a:off x="9514570" y="2291007"/>
            <a:ext cx="350929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CCF0C0D-2D3C-46BA-AC34-97E7B7177BBD}"/>
              </a:ext>
            </a:extLst>
          </p:cNvPr>
          <p:cNvSpPr/>
          <p:nvPr/>
        </p:nvSpPr>
        <p:spPr>
          <a:xfrm>
            <a:off x="3282485" y="477900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p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/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31927" y="73891"/>
            <a:ext cx="2558473" cy="193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hinese Lion Dance. èç®ï¼ç¨ä¸å¼ å¾çåæéægif! åè²ï¼ | Chinese lion dance, Lion dance,  Chinese new year drag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17" y="2722368"/>
            <a:ext cx="3101641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Picture 6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4460" y="2531564"/>
            <a:ext cx="9918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 TIỆC ĐÓN TRĂNG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" name="Vào http://fb.com/nkpowerskills tải game miễn phí"/>
          <p:cNvGrpSpPr/>
          <p:nvPr/>
        </p:nvGrpSpPr>
        <p:grpSpPr>
          <a:xfrm>
            <a:off x="152373" y="2704234"/>
            <a:ext cx="12257011" cy="7493653"/>
            <a:chOff x="293100" y="2874768"/>
            <a:chExt cx="12257011" cy="7493653"/>
          </a:xfrm>
        </p:grpSpPr>
        <p:pic>
          <p:nvPicPr>
            <p:cNvPr id="24" name="Picture 4" descr="Chinese Lion Dance. èç®ï¼ç¨ä¸å¼ å¾çåæéægif! åè²ï¼ | Chinese lion dance, Lion dance,  Chinese new year dragon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217" y="2874768"/>
              <a:ext cx="3101641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6" name="Rounded Rectangle 25">
              <a:hlinkClick r:id="rId7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ĐC SHARE MIỄN PHÍ BỞI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8" name="Vào http://fb.com/nkpowerskills tải game miễn phí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ĐC SHARE MIỄN PHÍ BỞI NK POWERSKILLS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CẤM BUÔN BÁN, CẤM REUP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1" y="371600"/>
            <a:ext cx="1290383" cy="1270141"/>
          </a:xfrm>
          <a:prstGeom prst="rect">
            <a:avLst/>
          </a:prstGeom>
        </p:spPr>
      </p:pic>
      <p:pic>
        <p:nvPicPr>
          <p:cNvPr id="15" name="ĐC SHARE MIỄN PHÍ BỞI NK 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45" y="371600"/>
            <a:ext cx="1321255" cy="1305709"/>
          </a:xfrm>
          <a:prstGeom prst="rect">
            <a:avLst/>
          </a:prstGeom>
        </p:spPr>
      </p:pic>
      <p:pic>
        <p:nvPicPr>
          <p:cNvPr id="16" name="CẤM BUÔN BÁN, CẤM REUP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51" y="371600"/>
            <a:ext cx="1300829" cy="1290587"/>
          </a:xfrm>
          <a:prstGeom prst="rect">
            <a:avLst/>
          </a:prstGeom>
        </p:spPr>
      </p:pic>
      <p:pic>
        <p:nvPicPr>
          <p:cNvPr id="17" name="Vào http://fb.com/nkpowerskills tải game miễn phí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32" y="371600"/>
            <a:ext cx="1274804" cy="1254807"/>
          </a:xfrm>
          <a:prstGeom prst="rect">
            <a:avLst/>
          </a:prstGeom>
        </p:spPr>
      </p:pic>
      <p:pic>
        <p:nvPicPr>
          <p:cNvPr id="18" name="ĐC SHARE MIỄN PHÍ BỞI NK 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8" y="371600"/>
            <a:ext cx="1269612" cy="1249696"/>
          </a:xfrm>
          <a:prstGeom prst="rect">
            <a:avLst/>
          </a:prstGeom>
        </p:spPr>
      </p:pic>
      <p:pic>
        <p:nvPicPr>
          <p:cNvPr id="19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7" y="269377"/>
            <a:ext cx="6798978" cy="6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 rotWithShape="1">
          <a:blip r:embed="rId6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3" name="ĐC SHARE MIỄN PHÍ BỞI NK POWERSKILLS">
            <a:hlinkClick r:id="rId7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 tròn đầu nhọn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bò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 nước ao sâu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 cày ruộng cạn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1599" y="41076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652" y="327664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37349" y="51879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com-pa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521" y="40865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71302" y="373154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913229" y="496246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873" y="65237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Như cái kẹo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Chữ hỏng xóa ngay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Học trò ngày nay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Vẫn dùng đến nó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phải bò, không phải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Uống nước ao sâu, lên cày ruộng cạn.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(Là cái gì? – Bút máy)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-49825" y="3654113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A190C8D-3581-4045-B1E9-B989E034BFFB}"/>
              </a:ext>
            </a:extLst>
          </p:cNvPr>
          <p:cNvSpPr/>
          <p:nvPr/>
        </p:nvSpPr>
        <p:spPr>
          <a:xfrm>
            <a:off x="1353330" y="1498392"/>
            <a:ext cx="68659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6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+ 6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88594afa356249449ded09a4987a3fc1f4ef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429</Words>
  <Application>Microsoft Office PowerPoint</Application>
  <PresentationFormat>Custom</PresentationFormat>
  <Paragraphs>78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主题​​</vt:lpstr>
      <vt:lpstr>Office Theme</vt:lpstr>
      <vt:lpstr>1_Office 主题​​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12</cp:revision>
  <dcterms:created xsi:type="dcterms:W3CDTF">2021-07-31T03:21:04Z</dcterms:created>
  <dcterms:modified xsi:type="dcterms:W3CDTF">2021-10-24T15:57:04Z</dcterms:modified>
</cp:coreProperties>
</file>