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1" r:id="rId3"/>
    <p:sldMasterId id="2147483686" r:id="rId4"/>
    <p:sldMasterId id="2147483703" r:id="rId5"/>
  </p:sldMasterIdLst>
  <p:notesMasterIdLst>
    <p:notesMasterId r:id="rId26"/>
  </p:notesMasterIdLst>
  <p:sldIdLst>
    <p:sldId id="366" r:id="rId6"/>
    <p:sldId id="359" r:id="rId7"/>
    <p:sldId id="257" r:id="rId8"/>
    <p:sldId id="258" r:id="rId9"/>
    <p:sldId id="259" r:id="rId10"/>
    <p:sldId id="260" r:id="rId11"/>
    <p:sldId id="261" r:id="rId12"/>
    <p:sldId id="262" r:id="rId13"/>
    <p:sldId id="345" r:id="rId14"/>
    <p:sldId id="292" r:id="rId15"/>
    <p:sldId id="346" r:id="rId16"/>
    <p:sldId id="256" r:id="rId17"/>
    <p:sldId id="349" r:id="rId18"/>
    <p:sldId id="350" r:id="rId19"/>
    <p:sldId id="351" r:id="rId20"/>
    <p:sldId id="352" r:id="rId21"/>
    <p:sldId id="353" r:id="rId22"/>
    <p:sldId id="354" r:id="rId23"/>
    <p:sldId id="355" r:id="rId24"/>
    <p:sldId id="365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B4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388" autoAdjust="0"/>
  </p:normalViewPr>
  <p:slideViewPr>
    <p:cSldViewPr snapToGrid="0">
      <p:cViewPr varScale="1">
        <p:scale>
          <a:sx n="61" d="100"/>
          <a:sy n="61" d="100"/>
        </p:scale>
        <p:origin x="-856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80206-69E5-46F0-BBD2-F6EFC5B55498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8DE5F-BD5E-4F6F-80EA-ECC860F2D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4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711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tục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khác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8DE5F-BD5E-4F6F-80EA-ECC860F2D7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81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733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342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840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2293F-CED5-43B8-A159-3455F0D3D9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787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8DE5F-BD5E-4F6F-80EA-ECC860F2D77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98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218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BB58-9418-4127-9EDC-583F005F38F2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87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BB58-9418-4127-9EDC-583F005F38F2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85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BB58-9418-4127-9EDC-583F005F38F2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01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1C366D3-5762-4D36-B666-26996E5102BC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45404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048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112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2501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486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53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148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354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BB58-9418-4127-9EDC-583F005F38F2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47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39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473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400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388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30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02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9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90195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01360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BB58-9418-4127-9EDC-583F005F38F2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2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20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043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051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2021/10/29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37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2021/10/29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676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01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64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665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932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61413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BB58-9418-4127-9EDC-583F005F38F2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193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155647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343605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02243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>
                <a:solidFill>
                  <a:prstClr val="black"/>
                </a:solidFill>
              </a:rPr>
              <a:pPr/>
              <a:t>2021/10/29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740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BB58-9418-4127-9EDC-583F005F38F2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57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BB58-9418-4127-9EDC-583F005F38F2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88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BB58-9418-4127-9EDC-583F005F38F2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30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BB58-9418-4127-9EDC-583F005F38F2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11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BB58-9418-4127-9EDC-583F005F38F2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1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DBB58-9418-4127-9EDC-583F005F38F2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4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27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CA41FA2-96D2-421A-92D2-5C661B5D4033}"/>
              </a:ext>
            </a:extLst>
          </p:cNvPr>
          <p:cNvSpPr txBox="1"/>
          <p:nvPr userDrawn="1"/>
        </p:nvSpPr>
        <p:spPr>
          <a:xfrm>
            <a:off x="9625379" y="36047"/>
            <a:ext cx="27278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Thảo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tranthao121004@gmail.com</a:t>
            </a:r>
            <a:endParaRPr 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30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702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E6C50-F2B0-4117-AF69-C839F5CC2C8C}" type="datetimeFigureOut">
              <a:rPr lang="zh-CN" altLang="en-US" smtClean="0"/>
              <a:pPr/>
              <a:t>2021/10/29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66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C3EC567-493A-41EE-B7A5-6ABCE64DB75D}"/>
              </a:ext>
            </a:extLst>
          </p:cNvPr>
          <p:cNvSpPr txBox="1"/>
          <p:nvPr userDrawn="1"/>
        </p:nvSpPr>
        <p:spPr>
          <a:xfrm>
            <a:off x="9265920" y="9473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olidFill>
                  <a:prstClr val="black"/>
                </a:solidFill>
                <a:sym typeface="+mn-ea"/>
              </a:rPr>
              <a:t>Hương</a:t>
            </a:r>
            <a:r>
              <a:rPr lang="en-US" sz="1100" i="1" dirty="0">
                <a:solidFill>
                  <a:prstClr val="black"/>
                </a:solidFill>
                <a:sym typeface="+mn-ea"/>
              </a:rPr>
              <a:t> </a:t>
            </a:r>
            <a:r>
              <a:rPr lang="en-US" sz="1100" i="1" dirty="0" err="1">
                <a:solidFill>
                  <a:prstClr val="black"/>
                </a:solidFill>
                <a:sym typeface="+mn-ea"/>
              </a:rPr>
              <a:t>Thảo</a:t>
            </a:r>
            <a:r>
              <a:rPr lang="en-US" sz="1100" i="1" dirty="0">
                <a:solidFill>
                  <a:prstClr val="black"/>
                </a:solidFill>
                <a:sym typeface="+mn-ea"/>
              </a:rPr>
              <a:t> - tranthao121004@gmail.com</a:t>
            </a:r>
            <a:endParaRPr lang="zh-CN" altLang="en-US" sz="11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9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8.gif"/><Relationship Id="rId7" Type="http://schemas.openxmlformats.org/officeDocument/2006/relationships/image" Target="../media/image32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10" Type="http://schemas.openxmlformats.org/officeDocument/2006/relationships/image" Target="../media/image35.png"/><Relationship Id="rId4" Type="http://schemas.openxmlformats.org/officeDocument/2006/relationships/image" Target="../media/image29.gif"/><Relationship Id="rId9" Type="http://schemas.openxmlformats.org/officeDocument/2006/relationships/image" Target="../media/image34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image" Target="../media/image41.png"/><Relationship Id="rId18" Type="http://schemas.openxmlformats.org/officeDocument/2006/relationships/image" Target="../media/image45.png"/><Relationship Id="rId3" Type="http://schemas.openxmlformats.org/officeDocument/2006/relationships/image" Target="../media/image36.jpg"/><Relationship Id="rId21" Type="http://schemas.openxmlformats.org/officeDocument/2006/relationships/image" Target="../media/image48.gif"/><Relationship Id="rId7" Type="http://schemas.openxmlformats.org/officeDocument/2006/relationships/image" Target="../media/image38.png"/><Relationship Id="rId12" Type="http://schemas.openxmlformats.org/officeDocument/2006/relationships/slide" Target="slide17.xml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3.png"/><Relationship Id="rId20" Type="http://schemas.openxmlformats.org/officeDocument/2006/relationships/image" Target="../media/image47.gif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5" Type="http://schemas.openxmlformats.org/officeDocument/2006/relationships/image" Target="../media/image42.png"/><Relationship Id="rId10" Type="http://schemas.openxmlformats.org/officeDocument/2006/relationships/slide" Target="slide19.xml"/><Relationship Id="rId19" Type="http://schemas.openxmlformats.org/officeDocument/2006/relationships/image" Target="../media/image46.gif"/><Relationship Id="rId4" Type="http://schemas.openxmlformats.org/officeDocument/2006/relationships/slide" Target="slide15.xml"/><Relationship Id="rId9" Type="http://schemas.openxmlformats.org/officeDocument/2006/relationships/image" Target="../media/image39.png"/><Relationship Id="rId14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image" Target="../media/image12.jpg"/><Relationship Id="rId21" Type="http://schemas.openxmlformats.org/officeDocument/2006/relationships/slide" Target="slide9.xml"/><Relationship Id="rId7" Type="http://schemas.openxmlformats.org/officeDocument/2006/relationships/slide" Target="slide6.xml"/><Relationship Id="rId12" Type="http://schemas.openxmlformats.org/officeDocument/2006/relationships/slide" Target="slide7.xml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2.wdp"/><Relationship Id="rId5" Type="http://schemas.openxmlformats.org/officeDocument/2006/relationships/slide" Target="slide4.xml"/><Relationship Id="rId15" Type="http://schemas.openxmlformats.org/officeDocument/2006/relationships/image" Target="../media/image18.png"/><Relationship Id="rId10" Type="http://schemas.openxmlformats.org/officeDocument/2006/relationships/image" Target="../media/image16.png"/><Relationship Id="rId19" Type="http://schemas.openxmlformats.org/officeDocument/2006/relationships/image" Target="../media/image22.png"/><Relationship Id="rId4" Type="http://schemas.openxmlformats.org/officeDocument/2006/relationships/image" Target="../media/image13.png"/><Relationship Id="rId9" Type="http://schemas.openxmlformats.org/officeDocument/2006/relationships/slide" Target="slide5.xml"/><Relationship Id="rId1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TIẾNG VIỆT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69029" y="3282072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=""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4626" y="4399427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Ôn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giữa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kì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1 (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1-2)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/>
          <p:nvPr/>
        </p:nvGrpSpPr>
        <p:grpSpPr>
          <a:xfrm>
            <a:off x="4705848" y="1773015"/>
            <a:ext cx="1546825" cy="4705203"/>
            <a:chOff x="2102024" y="-1714093"/>
            <a:chExt cx="1143795" cy="3479248"/>
          </a:xfrm>
        </p:grpSpPr>
        <p:grpSp>
          <p:nvGrpSpPr>
            <p:cNvPr id="65" name="组合 6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69" name="任意多边形 6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80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70" name="心形 6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800" b="1" kern="0" dirty="0">
                    <a:solidFill>
                      <a:sysClr val="window" lastClr="FFFFFF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4</a:t>
                </a:r>
                <a:endParaRPr lang="zh-CN" altLang="en-US" sz="2800" b="1" kern="0" dirty="0">
                  <a:solidFill>
                    <a:sysClr val="window" lastClr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67" name="任意多边形 6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80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68" name="十六角星 6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800" b="1" kern="0" dirty="0">
                  <a:solidFill>
                    <a:sysClr val="window" lastClr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4705848" y="258825"/>
            <a:ext cx="1546825" cy="4705203"/>
            <a:chOff x="2102024" y="-1714093"/>
            <a:chExt cx="1143795" cy="3479248"/>
          </a:xfrm>
        </p:grpSpPr>
        <p:grpSp>
          <p:nvGrpSpPr>
            <p:cNvPr id="55" name="组合 5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59" name="任意多边形 5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80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60" name="心形 5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800" b="1" kern="0" dirty="0">
                    <a:solidFill>
                      <a:sysClr val="window" lastClr="FFFFFF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3</a:t>
                </a:r>
                <a:endParaRPr lang="zh-CN" altLang="en-US" sz="2800" b="1" kern="0" dirty="0">
                  <a:solidFill>
                    <a:sysClr val="window" lastClr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57" name="任意多边形 5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80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58" name="十六角星 5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800" b="1" kern="0" dirty="0">
                  <a:solidFill>
                    <a:sysClr val="window" lastClr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4665297" y="-1276203"/>
            <a:ext cx="1546825" cy="4705203"/>
            <a:chOff x="2102024" y="-1714093"/>
            <a:chExt cx="1143795" cy="3479248"/>
          </a:xfrm>
        </p:grpSpPr>
        <p:grpSp>
          <p:nvGrpSpPr>
            <p:cNvPr id="45" name="组合 4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49" name="任意多边形 4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80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50" name="心形 4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800" b="1" kern="0" dirty="0">
                    <a:solidFill>
                      <a:sysClr val="window" lastClr="FFFFFF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2</a:t>
                </a:r>
                <a:endParaRPr lang="zh-CN" altLang="en-US" sz="2800" b="1" kern="0" dirty="0">
                  <a:solidFill>
                    <a:sysClr val="window" lastClr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47" name="任意多边形 4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80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48" name="十六角星 4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800" b="1" kern="0" dirty="0">
                  <a:solidFill>
                    <a:sysClr val="window" lastClr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1" y="3069451"/>
            <a:ext cx="3750023" cy="3638096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6300106" y="725148"/>
            <a:ext cx="8014938" cy="976042"/>
            <a:chOff x="2110311" y="1329732"/>
            <a:chExt cx="11156345" cy="1067749"/>
          </a:xfrm>
        </p:grpSpPr>
        <p:sp>
          <p:nvSpPr>
            <p:cNvPr id="16" name="圆角矩形 1"/>
            <p:cNvSpPr/>
            <p:nvPr/>
          </p:nvSpPr>
          <p:spPr>
            <a:xfrm>
              <a:off x="2110311" y="1329732"/>
              <a:ext cx="801651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933867" y="1459891"/>
              <a:ext cx="10332789" cy="6053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dirty="0" err="1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Củng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cố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kĩ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năng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endParaRPr lang="en-US" sz="2800" dirty="0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616187" y="-2757896"/>
            <a:ext cx="1546827" cy="4705203"/>
            <a:chOff x="2102023" y="-1714093"/>
            <a:chExt cx="1143796" cy="3479248"/>
          </a:xfrm>
        </p:grpSpPr>
        <p:grpSp>
          <p:nvGrpSpPr>
            <p:cNvPr id="39" name="组合 38"/>
            <p:cNvGrpSpPr/>
            <p:nvPr/>
          </p:nvGrpSpPr>
          <p:grpSpPr>
            <a:xfrm>
              <a:off x="2102023" y="18263"/>
              <a:ext cx="1108720" cy="1746892"/>
              <a:chOff x="1547663" y="32770"/>
              <a:chExt cx="1217764" cy="1918701"/>
            </a:xfrm>
          </p:grpSpPr>
          <p:sp>
            <p:nvSpPr>
              <p:cNvPr id="3" name="任意多边形 2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80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38" name="心形 37"/>
              <p:cNvSpPr/>
              <p:nvPr/>
            </p:nvSpPr>
            <p:spPr>
              <a:xfrm>
                <a:off x="1547663" y="899265"/>
                <a:ext cx="1217764" cy="1052206"/>
              </a:xfrm>
              <a:prstGeom prst="hear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800" b="1" kern="0" dirty="0">
                    <a:solidFill>
                      <a:sysClr val="window" lastClr="FFFFFF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1</a:t>
                </a:r>
                <a:endParaRPr lang="zh-CN" altLang="en-US" sz="2800" b="1" kern="0" dirty="0">
                  <a:solidFill>
                    <a:sysClr val="window" lastClr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41" name="任意多边形 40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80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42" name="十六角星 41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800" b="1" kern="0" dirty="0">
                  <a:solidFill>
                    <a:sysClr val="window" lastClr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6340657" y="2139951"/>
            <a:ext cx="7864217" cy="976042"/>
            <a:chOff x="2110311" y="1329732"/>
            <a:chExt cx="10931044" cy="1067749"/>
          </a:xfrm>
        </p:grpSpPr>
        <p:sp>
          <p:nvSpPr>
            <p:cNvPr id="52" name="圆角矩形 1"/>
            <p:cNvSpPr/>
            <p:nvPr/>
          </p:nvSpPr>
          <p:spPr>
            <a:xfrm>
              <a:off x="2110311" y="1329732"/>
              <a:ext cx="801651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2742144" y="1489692"/>
              <a:ext cx="10299211" cy="6053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dirty="0" err="1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Củng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cố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kĩ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năng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nghe</a:t>
              </a:r>
              <a:endParaRPr lang="en-US" sz="2800" dirty="0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340657" y="3658750"/>
            <a:ext cx="6474701" cy="976042"/>
            <a:chOff x="2110311" y="1329732"/>
            <a:chExt cx="8850041" cy="1067749"/>
          </a:xfrm>
        </p:grpSpPr>
        <p:sp>
          <p:nvSpPr>
            <p:cNvPr id="62" name="圆角矩形 1"/>
            <p:cNvSpPr/>
            <p:nvPr/>
          </p:nvSpPr>
          <p:spPr>
            <a:xfrm>
              <a:off x="2110311" y="1329732"/>
              <a:ext cx="801651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2679119" y="1515821"/>
              <a:ext cx="8281233" cy="6053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dirty="0" err="1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Củng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cố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kĩ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năng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vận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Tiếng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Việt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6340657" y="5266833"/>
            <a:ext cx="6474701" cy="976042"/>
            <a:chOff x="2110311" y="1329732"/>
            <a:chExt cx="8879541" cy="1067749"/>
          </a:xfrm>
        </p:grpSpPr>
        <p:sp>
          <p:nvSpPr>
            <p:cNvPr id="72" name="圆角矩形 1"/>
            <p:cNvSpPr/>
            <p:nvPr/>
          </p:nvSpPr>
          <p:spPr>
            <a:xfrm>
              <a:off x="2110311" y="1329732"/>
              <a:ext cx="801651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2708618" y="1481945"/>
              <a:ext cx="8281234" cy="6053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èn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kĩ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năng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việc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nhóm</a:t>
              </a:r>
              <a:endParaRPr lang="en-US" sz="2800" dirty="0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663700" y="2024533"/>
            <a:ext cx="3235181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altLang="zh-CN" sz="5867" b="1" dirty="0" err="1">
                <a:solidFill>
                  <a:srgbClr val="CC0066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Mục</a:t>
            </a:r>
            <a:r>
              <a:rPr lang="en-US" altLang="zh-CN" sz="5867" b="1" dirty="0">
                <a:solidFill>
                  <a:srgbClr val="CC0066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5867" b="1" dirty="0" err="1">
                <a:solidFill>
                  <a:srgbClr val="CC0066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tiêu</a:t>
            </a:r>
            <a:endParaRPr lang="zh-CN" altLang="en-US" sz="5867" dirty="0">
              <a:solidFill>
                <a:srgbClr val="CC0066"/>
              </a:solidFill>
              <a:latin typeface="Arial" panose="020B0604020202020204" pitchFamily="34" charset="0"/>
              <a:ea typeface=".黑体-日本语" panose="02000500000000000000" pitchFamily="2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25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25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8FCDC2B-66CA-464F-BDEB-2AA6C062DCF4}"/>
              </a:ext>
            </a:extLst>
          </p:cNvPr>
          <p:cNvSpPr txBox="1"/>
          <p:nvPr/>
        </p:nvSpPr>
        <p:spPr>
          <a:xfrm>
            <a:off x="725557" y="729514"/>
            <a:ext cx="9809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tương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vi-VN" sz="36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CF83F71-9054-4F45-A63C-145B537D34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2577" t="13280" r="21303" b="5991"/>
          <a:stretch/>
        </p:blipFill>
        <p:spPr>
          <a:xfrm>
            <a:off x="2646691" y="2042524"/>
            <a:ext cx="3886200" cy="38245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8393E59-3F03-4592-B2A9-CEE87663B28D}"/>
              </a:ext>
            </a:extLst>
          </p:cNvPr>
          <p:cNvSpPr txBox="1"/>
          <p:nvPr/>
        </p:nvSpPr>
        <p:spPr>
          <a:xfrm>
            <a:off x="7657012" y="1947969"/>
            <a:ext cx="16911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 – c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 – a 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 – e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 – d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– b  </a:t>
            </a:r>
            <a:endParaRPr lang="vi-VN" sz="36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hlinkClick r:id="" action="ppaction://noaction"/>
            <a:extLst>
              <a:ext uri="{FF2B5EF4-FFF2-40B4-BE49-F238E27FC236}">
                <a16:creationId xmlns:a16="http://schemas.microsoft.com/office/drawing/2014/main" xmlns="" id="{74AA4F41-DA25-445A-BF68-C927B6F7D319}"/>
              </a:ext>
            </a:extLst>
          </p:cNvPr>
          <p:cNvSpPr/>
          <p:nvPr/>
        </p:nvSpPr>
        <p:spPr>
          <a:xfrm rot="1227491">
            <a:off x="4646941" y="3729200"/>
            <a:ext cx="70058" cy="187480"/>
          </a:xfrm>
          <a:prstGeom prst="ellipse">
            <a:avLst/>
          </a:prstGeom>
          <a:solidFill>
            <a:srgbClr val="FDE464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Oval 10">
            <a:hlinkClick r:id="" action="ppaction://noaction"/>
            <a:extLst>
              <a:ext uri="{FF2B5EF4-FFF2-40B4-BE49-F238E27FC236}">
                <a16:creationId xmlns:a16="http://schemas.microsoft.com/office/drawing/2014/main" xmlns="" id="{0D2EF52C-7D31-48F6-A687-D239735FC6A3}"/>
              </a:ext>
            </a:extLst>
          </p:cNvPr>
          <p:cNvSpPr/>
          <p:nvPr/>
        </p:nvSpPr>
        <p:spPr>
          <a:xfrm rot="18237415">
            <a:off x="4459906" y="3774764"/>
            <a:ext cx="70058" cy="187480"/>
          </a:xfrm>
          <a:prstGeom prst="ellipse">
            <a:avLst/>
          </a:prstGeom>
          <a:solidFill>
            <a:srgbClr val="FDE464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>
            <a:hlinkClick r:id="" action="ppaction://noaction"/>
            <a:extLst>
              <a:ext uri="{FF2B5EF4-FFF2-40B4-BE49-F238E27FC236}">
                <a16:creationId xmlns:a16="http://schemas.microsoft.com/office/drawing/2014/main" xmlns="" id="{31B3BD8C-22CC-4DEC-833D-C5191F3BC7D4}"/>
              </a:ext>
            </a:extLst>
          </p:cNvPr>
          <p:cNvSpPr/>
          <p:nvPr/>
        </p:nvSpPr>
        <p:spPr>
          <a:xfrm rot="13975935">
            <a:off x="4459907" y="3953932"/>
            <a:ext cx="70058" cy="187480"/>
          </a:xfrm>
          <a:prstGeom prst="ellipse">
            <a:avLst/>
          </a:prstGeom>
          <a:solidFill>
            <a:srgbClr val="FDE464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Oval 12">
            <a:hlinkClick r:id="" action="ppaction://noaction"/>
            <a:extLst>
              <a:ext uri="{FF2B5EF4-FFF2-40B4-BE49-F238E27FC236}">
                <a16:creationId xmlns:a16="http://schemas.microsoft.com/office/drawing/2014/main" xmlns="" id="{A94179E7-0980-42E4-BE47-0B7E2E3752D9}"/>
              </a:ext>
            </a:extLst>
          </p:cNvPr>
          <p:cNvSpPr/>
          <p:nvPr/>
        </p:nvSpPr>
        <p:spPr>
          <a:xfrm rot="9968553">
            <a:off x="4643167" y="4020607"/>
            <a:ext cx="70058" cy="187480"/>
          </a:xfrm>
          <a:prstGeom prst="ellipse">
            <a:avLst/>
          </a:prstGeom>
          <a:solidFill>
            <a:srgbClr val="FDE464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xmlns="" id="{04D0671C-C772-4CC3-BFE6-B21A7581E9A5}"/>
              </a:ext>
            </a:extLst>
          </p:cNvPr>
          <p:cNvSpPr/>
          <p:nvPr/>
        </p:nvSpPr>
        <p:spPr>
          <a:xfrm rot="5829268">
            <a:off x="4732864" y="3919483"/>
            <a:ext cx="70058" cy="122831"/>
          </a:xfrm>
          <a:prstGeom prst="ellipse">
            <a:avLst/>
          </a:prstGeom>
          <a:solidFill>
            <a:srgbClr val="FDE464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15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9" grpId="0" uiExpand="1" build="p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-533400"/>
            <a:ext cx="5384800" cy="6502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433" y="78317"/>
            <a:ext cx="1968500" cy="1968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81" y="3949701"/>
            <a:ext cx="2473044" cy="2908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499" y="3627767"/>
            <a:ext cx="2895600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-157480"/>
            <a:ext cx="2410177" cy="2169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600" y="2789567"/>
            <a:ext cx="6096000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-533400"/>
            <a:ext cx="2921000" cy="292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360680"/>
            <a:ext cx="2413000" cy="2413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33" y="1465580"/>
            <a:ext cx="2616200" cy="2616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76494"/>
            <a:ext cx="6318707" cy="356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88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50818"/>
            <a:ext cx="1634067" cy="187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82" y="381001"/>
            <a:ext cx="1805516" cy="170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82" y="3180653"/>
            <a:ext cx="1528233" cy="190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498" y="4192481"/>
            <a:ext cx="1090084" cy="115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575" y="787401"/>
            <a:ext cx="16023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6002"/>
            <a:ext cx="2015067" cy="172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44" y="787400"/>
            <a:ext cx="1187449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175" y="997485"/>
            <a:ext cx="967709" cy="10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962" y="666170"/>
            <a:ext cx="1148453" cy="119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715" y="884197"/>
            <a:ext cx="1422400" cy="1144104"/>
          </a:xfrm>
          <a:prstGeom prst="rect">
            <a:avLst/>
          </a:prstGeom>
        </p:spPr>
      </p:pic>
      <p:pic>
        <p:nvPicPr>
          <p:cNvPr id="16" name="Picture 15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075" y="3992975"/>
            <a:ext cx="1234929" cy="12349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55" y="3308461"/>
            <a:ext cx="1637884" cy="1637884"/>
          </a:xfrm>
          <a:prstGeom prst="rect">
            <a:avLst/>
          </a:prstGeom>
        </p:spPr>
      </p:pic>
      <p:sp>
        <p:nvSpPr>
          <p:cNvPr id="22" name="Right Arrow 21">
            <a:hlinkClick r:id="" action="ppaction://noaction"/>
          </p:cNvPr>
          <p:cNvSpPr/>
          <p:nvPr/>
        </p:nvSpPr>
        <p:spPr>
          <a:xfrm>
            <a:off x="9521687" y="5834270"/>
            <a:ext cx="2514819" cy="991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 err="1">
                <a:solidFill>
                  <a:prstClr val="white"/>
                </a:solidFill>
                <a:latin typeface="Calibri"/>
              </a:rPr>
              <a:t>Đi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/>
              </a:rPr>
              <a:t>tiếp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/>
              </a:rPr>
              <a:t>bài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/>
              </a:rPr>
              <a:t>học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926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759" y="-2309"/>
            <a:ext cx="902757" cy="85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09600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Theo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2258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háo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hức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78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421889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Theo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2258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687" y="31734"/>
            <a:ext cx="698573" cy="80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2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Khi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541" y="177800"/>
            <a:ext cx="777936" cy="6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12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Theo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Theo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650" y="177801"/>
            <a:ext cx="801159" cy="75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23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00" y="76201"/>
            <a:ext cx="764117" cy="95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45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9">
            <a:hlinkClick r:id="rId2" action="ppaction://hlinksldjump"/>
            <a:extLst>
              <a:ext uri="{FF2B5EF4-FFF2-40B4-BE49-F238E27FC236}">
                <a16:creationId xmlns:a16="http://schemas.microsoft.com/office/drawing/2014/main" xmlns="" id="{D2BB0B9A-893F-440E-B298-FE1F67375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488" y="107716"/>
            <a:ext cx="900512" cy="95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88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69914055-A3F4-1B47-9AA7-27E38CF237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4063" y="3669617"/>
            <a:ext cx="3863257" cy="3188383"/>
          </a:xfrm>
          <a:prstGeom prst="rect">
            <a:avLst/>
          </a:prstGeom>
        </p:spPr>
      </p:pic>
      <p:sp useBgFill="1">
        <p:nvSpPr>
          <p:cNvPr id="7" name="文本框 2055"/>
          <p:cNvSpPr txBox="1"/>
          <p:nvPr/>
        </p:nvSpPr>
        <p:spPr>
          <a:xfrm>
            <a:off x="1273441" y="1550402"/>
            <a:ext cx="7248217" cy="1323439"/>
          </a:xfrm>
          <a:prstGeom prst="rect">
            <a:avLst/>
          </a:prstGeom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50050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Khởi</a:t>
            </a:r>
            <a:r>
              <a:rPr kumimoji="0" lang="en-US" altLang="zh-CN" sz="8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8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động</a:t>
            </a:r>
            <a:endParaRPr kumimoji="0" lang="en-US" altLang="zh-CN" sz="8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 useBgFill="1">
        <p:nvSpPr>
          <p:cNvPr id="2" name="Rectangle 1"/>
          <p:cNvSpPr/>
          <p:nvPr/>
        </p:nvSpPr>
        <p:spPr>
          <a:xfrm>
            <a:off x="9591922" y="0"/>
            <a:ext cx="2388796" cy="3948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6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AD8F404-60B4-8544-A42A-54C1B0CE75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0929" y="-272404"/>
            <a:ext cx="7528689" cy="577867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4EC7C4FE-109B-F845-8577-A6873A64B796}"/>
              </a:ext>
            </a:extLst>
          </p:cNvPr>
          <p:cNvSpPr txBox="1"/>
          <p:nvPr/>
        </p:nvSpPr>
        <p:spPr>
          <a:xfrm>
            <a:off x="4048730" y="2492343"/>
            <a:ext cx="44101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</a:t>
            </a: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kumimoji="1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06A324A-BCB1-2349-A8FF-71CC6D9D222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513" y="3121820"/>
            <a:ext cx="1754978" cy="1754978"/>
          </a:xfrm>
          <a:prstGeom prst="rect">
            <a:avLst/>
          </a:prstGeom>
        </p:spPr>
      </p:pic>
      <p:sp useBgFill="1">
        <p:nvSpPr>
          <p:cNvPr id="2" name="Rectangle 1"/>
          <p:cNvSpPr/>
          <p:nvPr/>
        </p:nvSpPr>
        <p:spPr>
          <a:xfrm>
            <a:off x="9611591" y="103909"/>
            <a:ext cx="2580409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7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34" b="18207"/>
          <a:stretch/>
        </p:blipFill>
        <p:spPr bwMode="auto">
          <a:xfrm>
            <a:off x="4978401" y="2921000"/>
            <a:ext cx="7787217" cy="3248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69"/>
          <a:stretch/>
        </p:blipFill>
        <p:spPr bwMode="auto">
          <a:xfrm>
            <a:off x="151142" y="76200"/>
            <a:ext cx="1040349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2" t="3357" r="27531" b="13319"/>
          <a:stretch/>
        </p:blipFill>
        <p:spPr bwMode="auto">
          <a:xfrm>
            <a:off x="1828800" y="168861"/>
            <a:ext cx="742565" cy="1468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9524" r="89796">
                        <a14:foregroundMark x1="47619" y1="41038" x2="55782" y2="28302"/>
                        <a14:foregroundMark x1="37415" y1="42453" x2="64626" y2="31604"/>
                        <a14:foregroundMark x1="37415" y1="24528" x2="45578" y2="37736"/>
                        <a14:foregroundMark x1="45578" y1="28302" x2="59184" y2="42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39" y="237837"/>
            <a:ext cx="815799" cy="1174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8"/>
          <a:stretch/>
        </p:blipFill>
        <p:spPr bwMode="auto">
          <a:xfrm>
            <a:off x="2470727" y="239717"/>
            <a:ext cx="954725" cy="1398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564" y="230910"/>
            <a:ext cx="571229" cy="141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5200" y="2209800"/>
            <a:ext cx="974396" cy="112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0872" y="4260292"/>
            <a:ext cx="1305737" cy="76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9391" y="1498600"/>
            <a:ext cx="903584" cy="54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 descr="Phúc An Bakery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2083" y="3124200"/>
            <a:ext cx="473251" cy="65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Dầu Gió Xanh Thiên Thảo – Phanolink - Nhà Thuốc Online Của Phano Pharmacy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5807" y="2224004"/>
            <a:ext cx="8128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1"/>
          <p:cNvSpPr/>
          <p:nvPr/>
        </p:nvSpPr>
        <p:spPr>
          <a:xfrm>
            <a:off x="7315200" y="-92720"/>
            <a:ext cx="4876800" cy="1863555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 </a:t>
            </a:r>
          </a:p>
          <a:p>
            <a:pPr algn="ctr" defTabSz="1219170"/>
            <a:r>
              <a:rPr lang="en-US" sz="4267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4267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endParaRPr lang="en-US" sz="4267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13">
            <a:hlinkClick r:id="rId21" action="ppaction://hlinksldjump"/>
          </p:cNvPr>
          <p:cNvSpPr/>
          <p:nvPr/>
        </p:nvSpPr>
        <p:spPr>
          <a:xfrm>
            <a:off x="9753601" y="6169892"/>
            <a:ext cx="2308369" cy="63748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 err="1">
                <a:solidFill>
                  <a:prstClr val="black"/>
                </a:solidFill>
                <a:latin typeface="Calibri"/>
                <a:hlinkClick r:id="rId21" action="ppaction://hlinksldjump"/>
              </a:rPr>
              <a:t>Đi</a:t>
            </a:r>
            <a:r>
              <a:rPr lang="en-US" sz="2400" dirty="0">
                <a:solidFill>
                  <a:prstClr val="black"/>
                </a:solidFill>
                <a:latin typeface="Calibri"/>
                <a:hlinkClick r:id="rId21" action="ppaction://hlinksldjump"/>
              </a:rPr>
              <a:t> tới </a:t>
            </a:r>
            <a:r>
              <a:rPr lang="en-US" sz="2400" dirty="0" err="1">
                <a:solidFill>
                  <a:prstClr val="black"/>
                </a:solidFill>
                <a:latin typeface="Calibri"/>
                <a:hlinkClick r:id="rId21" action="ppaction://hlinksldjump"/>
              </a:rPr>
              <a:t>bài</a:t>
            </a:r>
            <a:r>
              <a:rPr lang="en-US" sz="2400" dirty="0">
                <a:solidFill>
                  <a:prstClr val="black"/>
                </a:solidFill>
                <a:latin typeface="Calibri"/>
                <a:hlinkClick r:id="rId21" action="ppaction://hlinksldjump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  <a:hlinkClick r:id="rId21" action="ppaction://hlinksldjump"/>
              </a:rPr>
              <a:t>mới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822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0.2147 L 0.20416 0.01575 C 0.24896 -0.03059 0.31545 -0.05407 0.38489 -0.05407 C 0.46406 -0.05407 0.52743 -0.03059 0.57205 0.01575 L 0.78507 0.2147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35" y="-13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5848E-6 L 0.19462 -0.08805 C 0.23559 -0.10843 0.29653 -0.11863 0.36024 -0.11863 C 0.43281 -0.11863 0.4908 -0.10843 0.53177 -0.08805 L 0.72656 1.15848E-6 " pathEditMode="relative" rAng="0" ptsTypes="FffFF">
                                      <p:cBhvr>
                                        <p:cTn id="19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19" y="-5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97 0.40532 L 0.23472 0.15292 C 0.28836 0.0967 0.36823 0.06889 0.45156 0.06889 C 0.54635 0.06889 0.62257 0.0967 0.67604 0.15292 L 0.93159 0.40532 " pathEditMode="relative" rAng="0" ptsTypes="FffFF">
                                      <p:cBhvr>
                                        <p:cTn id="28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69" y="-168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14489 L 0.27691 -0.00185 C 0.33489 -0.03614 0.42204 -0.05406 0.51232 -0.05406 C 0.61562 -0.05406 0.69826 -0.03614 0.75642 -0.00185 L 1.03368 0.14489 " pathEditMode="relative" rAng="0" ptsTypes="FffFF">
                                      <p:cBhvr>
                                        <p:cTn id="37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84" y="-99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"/>
                            </p:stCondLst>
                            <p:childTnLst>
                              <p:par>
                                <p:cTn id="45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30923 L 0.2375 0.04139 C 0.28733 -0.02101 0.3618 -0.05406 0.43941 -0.05406 C 0.52795 -0.05406 0.59878 -0.02101 0.64861 0.04139 L 0.88628 0.30923 " pathEditMode="relative" rAng="0" ptsTypes="FffFF">
                                      <p:cBhvr>
                                        <p:cTn id="46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06" y="-18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91" y="895927"/>
            <a:ext cx="10972800" cy="1143000"/>
          </a:xfrm>
        </p:spPr>
        <p:txBody>
          <a:bodyPr/>
          <a:lstStyle/>
          <a:p>
            <a:r>
              <a:rPr lang="vi-VN" dirty="0">
                <a:cs typeface="Arial" pitchFamily="34" charset="0"/>
              </a:rPr>
              <a:t>1. Bài trước em đã học bài gì?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6400" y="2990272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Khi 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69"/>
          <a:stretch/>
        </p:blipFill>
        <p:spPr bwMode="auto">
          <a:xfrm>
            <a:off x="10859026" y="-11545"/>
            <a:ext cx="1040349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11379201" y="6469184"/>
            <a:ext cx="682769" cy="33819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641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91" y="895927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vi-VN" dirty="0">
                <a:cs typeface="Arial" pitchFamily="34" charset="0"/>
              </a:rPr>
              <a:t>2. Bài Khi trang sách mở ra có mấy khổ thơ?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6400" y="2990272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586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524" r="89796">
                        <a14:foregroundMark x1="47619" y1="41038" x2="55782" y2="28302"/>
                        <a14:foregroundMark x1="37415" y1="42453" x2="64626" y2="31604"/>
                        <a14:foregroundMark x1="37415" y1="24528" x2="45578" y2="37736"/>
                        <a14:foregroundMark x1="45578" y1="28302" x2="59184" y2="42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1" y="198582"/>
            <a:ext cx="815799" cy="1174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>
            <a:hlinkClick r:id="rId4" action="ppaction://hlinksldjump"/>
          </p:cNvPr>
          <p:cNvSpPr/>
          <p:nvPr/>
        </p:nvSpPr>
        <p:spPr>
          <a:xfrm>
            <a:off x="11379201" y="6469184"/>
            <a:ext cx="682769" cy="33819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350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91" y="895927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6400" y="2990272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586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2" t="3357" r="27531" b="13319"/>
          <a:stretch/>
        </p:blipFill>
        <p:spPr bwMode="auto">
          <a:xfrm>
            <a:off x="11176000" y="85934"/>
            <a:ext cx="742565" cy="1468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11379201" y="6469184"/>
            <a:ext cx="682769" cy="33819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66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91" y="895927"/>
            <a:ext cx="10972800" cy="11430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tôi 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6400" y="2990272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586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8"/>
          <a:stretch/>
        </p:blipFill>
        <p:spPr bwMode="auto">
          <a:xfrm>
            <a:off x="11237275" y="76200"/>
            <a:ext cx="954725" cy="1398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11379201" y="6469184"/>
            <a:ext cx="682769" cy="33819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276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092188"/>
            <a:ext cx="109728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5.Da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tôi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tôi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Tôi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7130" y="4282359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endParaRPr lang="en-US" sz="586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00" y="65417"/>
            <a:ext cx="571229" cy="141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11379201" y="6469184"/>
            <a:ext cx="682769" cy="33819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090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9F195C6-DB70-419C-8B32-832BDE6F833B}"/>
              </a:ext>
            </a:extLst>
          </p:cNvPr>
          <p:cNvSpPr txBox="1"/>
          <p:nvPr/>
        </p:nvSpPr>
        <p:spPr>
          <a:xfrm>
            <a:off x="2653747" y="2057400"/>
            <a:ext cx="77922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</a:t>
            </a:r>
            <a:r>
              <a:rPr lang="en-US" sz="6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6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6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6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kì</a:t>
            </a:r>
            <a:r>
              <a:rPr lang="en-US" sz="6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</a:t>
            </a:r>
          </a:p>
          <a:p>
            <a:pPr algn="ctr"/>
            <a:r>
              <a:rPr lang="en-US" sz="6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6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6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+ 2)</a:t>
            </a:r>
          </a:p>
        </p:txBody>
      </p:sp>
      <p:sp>
        <p:nvSpPr>
          <p:cNvPr id="2" name="Rectangle 1"/>
          <p:cNvSpPr/>
          <p:nvPr/>
        </p:nvSpPr>
        <p:spPr>
          <a:xfrm>
            <a:off x="8925791" y="6629400"/>
            <a:ext cx="3266209" cy="228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2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bb5f33db7aeaf21e153c5ae5b8228a54f6e1bd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1lqtxkrw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399</Words>
  <Application>Microsoft Office PowerPoint</Application>
  <PresentationFormat>Custom</PresentationFormat>
  <Paragraphs>58</Paragraphs>
  <Slides>20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1_Office Theme</vt:lpstr>
      <vt:lpstr>3_Office 主题</vt:lpstr>
      <vt:lpstr>Office 主题</vt:lpstr>
      <vt:lpstr>更多模版请关注:尚佳素材公社shop64427429.taobao.com</vt:lpstr>
      <vt:lpstr>5_Office 主题</vt:lpstr>
      <vt:lpstr>PowerPoint Presentation</vt:lpstr>
      <vt:lpstr>PowerPoint Presentation</vt:lpstr>
      <vt:lpstr>PowerPoint Presentation</vt:lpstr>
      <vt:lpstr>1. Bài trước em đã học bài gì?</vt:lpstr>
      <vt:lpstr>2. Bài Khi trang sách mở ra có mấy khổ thơ?</vt:lpstr>
      <vt:lpstr>3. Áo màu ngoài, ruột trắng tinh, Đợi chữ xinh xinh sẽ hiện lên dòng  - Là gì?</vt:lpstr>
      <vt:lpstr>4. Thân hình chữ nhật,  Chữ nghĩa đầy mình,  Ai mà muốn giỏi,  Sẽ phải nhìn tôi - Là gì?</vt:lpstr>
      <vt:lpstr>5.Da tôi màu trắng Bạn cùng bảng đen Hãy cầm tôi lên Tôi làm theo bạn Là cái gì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Theo em vào ngày khai trường vì sao các bạn học sinh muốn đến lớp sớm? </vt:lpstr>
      <vt:lpstr>2. Theo em vì sao Bi và bống không vẽ tranh cho mình mà lại vẽ cho nhau?</vt:lpstr>
      <vt:lpstr>3. Cuối cùng Voi em nhận thấy mình xinh nhất là khi nào?</vt:lpstr>
      <vt:lpstr>4. Theo gấu, cầu thủ dự bị là như thế nào?</vt:lpstr>
      <vt:lpstr>5. Vì sao trong những ngày hè, trống trường lại buồn?</vt:lpstr>
      <vt:lpstr>6. Trong bài Cô giáo lớp em, em thích khổ thơ nào nhất? Vì sao?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ismail - [2010]</cp:lastModifiedBy>
  <cp:revision>20</cp:revision>
  <dcterms:created xsi:type="dcterms:W3CDTF">2021-07-30T09:29:19Z</dcterms:created>
  <dcterms:modified xsi:type="dcterms:W3CDTF">2021-10-28T18:21:12Z</dcterms:modified>
</cp:coreProperties>
</file>