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1"/>
  </p:notesMasterIdLst>
  <p:sldIdLst>
    <p:sldId id="388" r:id="rId4"/>
    <p:sldId id="387" r:id="rId5"/>
    <p:sldId id="383" r:id="rId6"/>
    <p:sldId id="384" r:id="rId7"/>
    <p:sldId id="385" r:id="rId8"/>
    <p:sldId id="386" r:id="rId9"/>
    <p:sldId id="259" r:id="rId10"/>
  </p:sldIdLst>
  <p:sldSz cx="12192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F021E7-5665-4B7E-A09C-64A1726B045A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AA4EFC7-1B22-45D6-9970-C59D041587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ACC062-1A69-46BC-9565-1D0D242FDE3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2FDDDC-FD75-498B-8996-FD7830A846EE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/>
              <a:t>单击此处编辑母版副标题样式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7D045-1C6C-4E7A-B846-58C62F1E19AE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72EEE-584F-494F-86EF-A8C9C0EC28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0313"/>
      </p:ext>
    </p:extLst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8EB69-6835-41A7-A925-EDEE7A98EBA8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DE0D8-FEDE-47DB-BE39-D5825AE18F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1886"/>
      </p:ext>
    </p:extLst>
  </p:cSld>
  <p:clrMapOvr>
    <a:masterClrMapping/>
  </p:clrMapOvr>
  <p:transition spd="slow" advTm="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1C427D-5BA1-44BC-B427-A1C82BA4FE63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7C274-0B0E-40F3-B494-90D0C8730A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9756"/>
      </p:ext>
    </p:extLst>
  </p:cSld>
  <p:clrMapOvr>
    <a:masterClrMapping/>
  </p:clrMapOvr>
  <p:transition spd="slow" advTm="2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>
          <a:xfrm rot="10799991">
            <a:off x="491069" y="319884"/>
            <a:ext cx="11226802" cy="6182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41"/>
              <a:gd name="f7" fmla="val 10623"/>
              <a:gd name="f8" fmla="val 9981"/>
              <a:gd name="f9" fmla="val 454"/>
              <a:gd name="f10" fmla="val 9093"/>
              <a:gd name="f11" fmla="+- 0 0 310"/>
              <a:gd name="f12" fmla="val 6898"/>
              <a:gd name="f13" fmla="val 133"/>
              <a:gd name="f14" fmla="val 5232"/>
              <a:gd name="f15" fmla="val 76"/>
              <a:gd name="f16" fmla="val 3658"/>
              <a:gd name="f17" fmla="val 159"/>
              <a:gd name="f18" fmla="val 953"/>
              <a:gd name="f19" fmla="+- 0 0 371"/>
              <a:gd name="f20" fmla="val 475"/>
              <a:gd name="f21" fmla="val 642"/>
              <a:gd name="f22" fmla="+- 0 0 56"/>
              <a:gd name="f23" fmla="val 1496"/>
              <a:gd name="f24" fmla="+- 0 0 7"/>
              <a:gd name="f25" fmla="val 3534"/>
              <a:gd name="f26" fmla="val 9"/>
              <a:gd name="f27" fmla="val 5146"/>
              <a:gd name="f28" fmla="val 25"/>
              <a:gd name="f29" fmla="val 6758"/>
              <a:gd name="f30" fmla="+- 0 0 40"/>
              <a:gd name="f31" fmla="val 9771"/>
              <a:gd name="f32" fmla="val 570"/>
              <a:gd name="f33" fmla="val 10317"/>
              <a:gd name="f34" fmla="val 1211"/>
              <a:gd name="f35" fmla="val 10891"/>
              <a:gd name="f36" fmla="val 3734"/>
              <a:gd name="f37" fmla="val 10488"/>
              <a:gd name="f38" fmla="val 5330"/>
              <a:gd name="f39" fmla="val 10465"/>
              <a:gd name="f40" fmla="val 6926"/>
              <a:gd name="f41" fmla="val 10442"/>
              <a:gd name="f42" fmla="val 9763"/>
              <a:gd name="f43" fmla="val 10642"/>
              <a:gd name="f44" fmla="val 10144"/>
              <a:gd name="f45" fmla="val 10181"/>
              <a:gd name="f46" fmla="val 10613"/>
              <a:gd name="f47" fmla="val 9764"/>
              <a:gd name="f48" fmla="val 6952"/>
              <a:gd name="f49" fmla="val 10534"/>
              <a:gd name="f50" fmla="val 5414"/>
              <a:gd name="f51" fmla="val 10527"/>
              <a:gd name="f52" fmla="val 3877"/>
              <a:gd name="f53" fmla="val 10549"/>
              <a:gd name="f54" fmla="val 989"/>
              <a:gd name="f55" fmla="+- 0 0 -90"/>
              <a:gd name="f56" fmla="*/ f3 1 10541"/>
              <a:gd name="f57" fmla="*/ f4 1 10623"/>
              <a:gd name="f58" fmla="+- f7 0 f5"/>
              <a:gd name="f59" fmla="+- f6 0 f5"/>
              <a:gd name="f60" fmla="*/ f55 f0 1"/>
              <a:gd name="f61" fmla="*/ f59 1 10541"/>
              <a:gd name="f62" fmla="*/ f58 1 10623"/>
              <a:gd name="f63" fmla="*/ 9981 f59 1"/>
              <a:gd name="f64" fmla="*/ 454 f58 1"/>
              <a:gd name="f65" fmla="*/ 5232 f59 1"/>
              <a:gd name="f66" fmla="*/ 76 f58 1"/>
              <a:gd name="f67" fmla="*/ 475 f59 1"/>
              <a:gd name="f68" fmla="*/ 642 f58 1"/>
              <a:gd name="f69" fmla="*/ 9 f59 1"/>
              <a:gd name="f70" fmla="*/ 5146 f58 1"/>
              <a:gd name="f71" fmla="*/ 570 f59 1"/>
              <a:gd name="f72" fmla="*/ 10317 f58 1"/>
              <a:gd name="f73" fmla="*/ 5330 f59 1"/>
              <a:gd name="f74" fmla="*/ 10465 f58 1"/>
              <a:gd name="f75" fmla="*/ 10144 f59 1"/>
              <a:gd name="f76" fmla="*/ 10181 f58 1"/>
              <a:gd name="f77" fmla="*/ 10534 f59 1"/>
              <a:gd name="f78" fmla="*/ 5414 f58 1"/>
              <a:gd name="f79" fmla="*/ f60 1 f2"/>
              <a:gd name="f80" fmla="*/ f63 1 10541"/>
              <a:gd name="f81" fmla="*/ f64 1 10623"/>
              <a:gd name="f82" fmla="*/ f65 1 10541"/>
              <a:gd name="f83" fmla="*/ f66 1 10623"/>
              <a:gd name="f84" fmla="*/ f67 1 10541"/>
              <a:gd name="f85" fmla="*/ f68 1 10623"/>
              <a:gd name="f86" fmla="*/ f69 1 10541"/>
              <a:gd name="f87" fmla="*/ f70 1 10623"/>
              <a:gd name="f88" fmla="*/ f71 1 10541"/>
              <a:gd name="f89" fmla="*/ f72 1 10623"/>
              <a:gd name="f90" fmla="*/ f73 1 10541"/>
              <a:gd name="f91" fmla="*/ f74 1 10623"/>
              <a:gd name="f92" fmla="*/ f75 1 10541"/>
              <a:gd name="f93" fmla="*/ f76 1 10623"/>
              <a:gd name="f94" fmla="*/ f77 1 10541"/>
              <a:gd name="f95" fmla="*/ f78 1 10623"/>
              <a:gd name="f96" fmla="*/ f5 1 f61"/>
              <a:gd name="f97" fmla="*/ f6 1 f61"/>
              <a:gd name="f98" fmla="*/ f5 1 f62"/>
              <a:gd name="f99" fmla="*/ f7 1 f62"/>
              <a:gd name="f100" fmla="+- f79 0 f1"/>
              <a:gd name="f101" fmla="*/ f80 1 f61"/>
              <a:gd name="f102" fmla="*/ f81 1 f62"/>
              <a:gd name="f103" fmla="*/ f82 1 f61"/>
              <a:gd name="f104" fmla="*/ f83 1 f62"/>
              <a:gd name="f105" fmla="*/ f84 1 f61"/>
              <a:gd name="f106" fmla="*/ f85 1 f62"/>
              <a:gd name="f107" fmla="*/ f86 1 f61"/>
              <a:gd name="f108" fmla="*/ f87 1 f62"/>
              <a:gd name="f109" fmla="*/ f88 1 f61"/>
              <a:gd name="f110" fmla="*/ f89 1 f62"/>
              <a:gd name="f111" fmla="*/ f90 1 f61"/>
              <a:gd name="f112" fmla="*/ f91 1 f62"/>
              <a:gd name="f113" fmla="*/ f92 1 f61"/>
              <a:gd name="f114" fmla="*/ f93 1 f62"/>
              <a:gd name="f115" fmla="*/ f94 1 f61"/>
              <a:gd name="f116" fmla="*/ f95 1 f62"/>
              <a:gd name="f117" fmla="*/ f96 f56 1"/>
              <a:gd name="f118" fmla="*/ f97 f56 1"/>
              <a:gd name="f119" fmla="*/ f99 f57 1"/>
              <a:gd name="f120" fmla="*/ f98 f57 1"/>
              <a:gd name="f121" fmla="*/ f101 f56 1"/>
              <a:gd name="f122" fmla="*/ f102 f57 1"/>
              <a:gd name="f123" fmla="*/ f103 f56 1"/>
              <a:gd name="f124" fmla="*/ f104 f57 1"/>
              <a:gd name="f125" fmla="*/ f105 f56 1"/>
              <a:gd name="f126" fmla="*/ f106 f57 1"/>
              <a:gd name="f127" fmla="*/ f107 f56 1"/>
              <a:gd name="f128" fmla="*/ f108 f57 1"/>
              <a:gd name="f129" fmla="*/ f109 f56 1"/>
              <a:gd name="f130" fmla="*/ f110 f57 1"/>
              <a:gd name="f131" fmla="*/ f111 f56 1"/>
              <a:gd name="f132" fmla="*/ f112 f57 1"/>
              <a:gd name="f133" fmla="*/ f113 f56 1"/>
              <a:gd name="f134" fmla="*/ f114 f57 1"/>
              <a:gd name="f135" fmla="*/ f115 f56 1"/>
              <a:gd name="f136" fmla="*/ f11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21" y="f122"/>
              </a:cxn>
              <a:cxn ang="f100">
                <a:pos x="f123" y="f124"/>
              </a:cxn>
              <a:cxn ang="f100">
                <a:pos x="f125" y="f126"/>
              </a:cxn>
              <a:cxn ang="f100">
                <a:pos x="f127" y="f128"/>
              </a:cxn>
              <a:cxn ang="f100">
                <a:pos x="f129" y="f130"/>
              </a:cxn>
              <a:cxn ang="f100">
                <a:pos x="f131" y="f132"/>
              </a:cxn>
              <a:cxn ang="f100">
                <a:pos x="f133" y="f134"/>
              </a:cxn>
              <a:cxn ang="f100">
                <a:pos x="f135" y="f136"/>
              </a:cxn>
              <a:cxn ang="f100">
                <a:pos x="f121" y="f122"/>
              </a:cxn>
            </a:cxnLst>
            <a:rect l="f117" t="f120" r="f118" b="f119"/>
            <a:pathLst>
              <a:path w="10541" h="106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6" y="f48"/>
                  <a:pt x="f49" y="f50"/>
                </a:cubicBezTo>
                <a:cubicBezTo>
                  <a:pt x="f51" y="f52"/>
                  <a:pt x="f53" y="f54"/>
                  <a:pt x="f8" y="f9"/>
                </a:cubicBezTo>
                <a:close/>
              </a:path>
            </a:pathLst>
          </a:custGeom>
          <a:noFill/>
          <a:ln w="9528">
            <a:solidFill>
              <a:srgbClr val="213054"/>
            </a:solidFill>
            <a:custDash>
              <a:ds d="299906" sp="299906"/>
            </a:custDash>
            <a:miter/>
          </a:ln>
        </p:spPr>
        <p:txBody>
          <a:bodyPr vert="horz" wrap="square" lIns="121916" tIns="60963" rIns="121916" bIns="60963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21305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76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78" y="233254"/>
            <a:ext cx="11385752" cy="1530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78151"/>
              <a:gd name="f7" fmla="val 1147688"/>
              <a:gd name="f8" fmla="val 311971"/>
              <a:gd name="f9" fmla="val 123022"/>
              <a:gd name="f10" fmla="val 702453"/>
              <a:gd name="f11" fmla="val 8274"/>
              <a:gd name="f12" fmla="val 5352966"/>
              <a:gd name="f13" fmla="+- 0 0 74203"/>
              <a:gd name="f14" fmla="val 6001633"/>
              <a:gd name="f15" fmla="val 101506"/>
              <a:gd name="f16" fmla="val 6446285"/>
              <a:gd name="f17" fmla="val 575739"/>
              <a:gd name="f18" fmla="val 6266988"/>
              <a:gd name="f19" fmla="val 813304"/>
              <a:gd name="f20" fmla="val 57374"/>
              <a:gd name="f21" fmla="val 820476"/>
              <a:gd name="f22" fmla="+- 0 0 78891"/>
              <a:gd name="f23" fmla="val 439478"/>
              <a:gd name="f24" fmla="+- 0 0 -90"/>
              <a:gd name="f25" fmla="*/ f3 1 6378151"/>
              <a:gd name="f26" fmla="*/ f4 1 1147688"/>
              <a:gd name="f27" fmla="+- f7 0 f5"/>
              <a:gd name="f28" fmla="+- f6 0 f5"/>
              <a:gd name="f29" fmla="*/ f24 f0 1"/>
              <a:gd name="f30" fmla="*/ f28 1 6378151"/>
              <a:gd name="f31" fmla="*/ f27 1 1147688"/>
              <a:gd name="f32" fmla="*/ 0 f28 1"/>
              <a:gd name="f33" fmla="*/ 6378151 f28 1"/>
              <a:gd name="f34" fmla="*/ 311971 f28 1"/>
              <a:gd name="f35" fmla="*/ 6001633 f28 1"/>
              <a:gd name="f36" fmla="*/ 123022 f27 1"/>
              <a:gd name="f37" fmla="*/ 101506 f27 1"/>
              <a:gd name="f38" fmla="*/ 1147688 f27 1"/>
              <a:gd name="f39" fmla="*/ f29 1 f2"/>
              <a:gd name="f40" fmla="*/ f32 1 6378151"/>
              <a:gd name="f41" fmla="*/ f33 1 6378151"/>
              <a:gd name="f42" fmla="*/ f34 1 6378151"/>
              <a:gd name="f43" fmla="*/ f35 1 6378151"/>
              <a:gd name="f44" fmla="*/ f36 1 1147688"/>
              <a:gd name="f45" fmla="*/ f37 1 1147688"/>
              <a:gd name="f46" fmla="*/ f38 1 1147688"/>
              <a:gd name="f47" fmla="*/ f5 1 f30"/>
              <a:gd name="f48" fmla="*/ f6 1 f30"/>
              <a:gd name="f49" fmla="*/ f5 1 f31"/>
              <a:gd name="f50" fmla="*/ f7 1 f31"/>
              <a:gd name="f51" fmla="+- f39 0 f1"/>
              <a:gd name="f52" fmla="*/ f42 1 f30"/>
              <a:gd name="f53" fmla="*/ f44 1 f31"/>
              <a:gd name="f54" fmla="*/ f43 1 f30"/>
              <a:gd name="f55" fmla="*/ f45 1 f31"/>
              <a:gd name="f56" fmla="*/ f41 1 f30"/>
              <a:gd name="f57" fmla="*/ f46 1 f31"/>
              <a:gd name="f58" fmla="*/ f40 1 f30"/>
              <a:gd name="f59" fmla="*/ f47 f25 1"/>
              <a:gd name="f60" fmla="*/ f48 f25 1"/>
              <a:gd name="f61" fmla="*/ f50 f26 1"/>
              <a:gd name="f62" fmla="*/ f49 f26 1"/>
              <a:gd name="f63" fmla="*/ f52 f25 1"/>
              <a:gd name="f64" fmla="*/ f53 f26 1"/>
              <a:gd name="f65" fmla="*/ f54 f25 1"/>
              <a:gd name="f66" fmla="*/ f55 f26 1"/>
              <a:gd name="f67" fmla="*/ f56 f25 1"/>
              <a:gd name="f68" fmla="*/ f57 f26 1"/>
              <a:gd name="f69" fmla="*/ f58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3" y="f64"/>
              </a:cxn>
              <a:cxn ang="f51">
                <a:pos x="f65" y="f66"/>
              </a:cxn>
              <a:cxn ang="f51">
                <a:pos x="f67" y="f68"/>
              </a:cxn>
              <a:cxn ang="f51">
                <a:pos x="f69" y="f68"/>
              </a:cxn>
              <a:cxn ang="f51">
                <a:pos x="f63" y="f64"/>
              </a:cxn>
            </a:cxnLst>
            <a:rect l="f59" t="f62" r="f60" b="f61"/>
            <a:pathLst>
              <a:path w="6378151" h="11476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6" y="f7"/>
                </a:cubicBezTo>
                <a:lnTo>
                  <a:pt x="f5" y="f7"/>
                </a:lnTo>
                <a:cubicBezTo>
                  <a:pt x="f20" y="f21"/>
                  <a:pt x="f22" y="f23"/>
                  <a:pt x="f8" y="f9"/>
                </a:cubicBezTo>
                <a:close/>
              </a:path>
            </a:pathLst>
          </a:custGeom>
          <a:solidFill>
            <a:srgbClr val="6FC9C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75205" y="1762121"/>
            <a:ext cx="11443222" cy="4803334"/>
            <a:chOff x="375205" y="1762121"/>
            <a:chExt cx="11443222" cy="4803334"/>
          </a:xfrm>
        </p:grpSpPr>
        <p:sp>
          <p:nvSpPr>
            <p:cNvPr id="4" name="Freeform 4"/>
            <p:cNvSpPr/>
            <p:nvPr/>
          </p:nvSpPr>
          <p:spPr>
            <a:xfrm>
              <a:off x="2881695" y="1765304"/>
              <a:ext cx="8832427" cy="10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68240"/>
                <a:gd name="f7" fmla="val 7620"/>
                <a:gd name="f8" fmla="val 2781300"/>
                <a:gd name="f9" fmla="+- 0 0 -90"/>
                <a:gd name="f10" fmla="*/ f3 1 4968240"/>
                <a:gd name="f11" fmla="*/ f4 1 7620"/>
                <a:gd name="f12" fmla="+- f7 0 f5"/>
                <a:gd name="f13" fmla="+- f6 0 f5"/>
                <a:gd name="f14" fmla="*/ f9 f0 1"/>
                <a:gd name="f15" fmla="*/ f13 1 4968240"/>
                <a:gd name="f16" fmla="*/ f12 1 7620"/>
                <a:gd name="f17" fmla="*/ 0 f13 1"/>
                <a:gd name="f18" fmla="*/ 0 f12 1"/>
                <a:gd name="f19" fmla="*/ 2781300 f13 1"/>
                <a:gd name="f20" fmla="*/ 4968240 f13 1"/>
                <a:gd name="f21" fmla="*/ 7620 f12 1"/>
                <a:gd name="f22" fmla="*/ f14 1 f2"/>
                <a:gd name="f23" fmla="*/ f17 1 4968240"/>
                <a:gd name="f24" fmla="*/ f18 1 7620"/>
                <a:gd name="f25" fmla="*/ f19 1 4968240"/>
                <a:gd name="f26" fmla="*/ f20 1 4968240"/>
                <a:gd name="f27" fmla="*/ f21 1 7620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</a:cxnLst>
              <a:rect l="f38" t="f41" r="f39" b="f40"/>
              <a:pathLst>
                <a:path w="4968240" h="7620">
                  <a:moveTo>
                    <a:pt x="f5" y="f5"/>
                  </a:moveTo>
                  <a:lnTo>
                    <a:pt x="f8" y="f5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39979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375205" y="1765304"/>
              <a:ext cx="11443222" cy="4800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6810"/>
                <a:gd name="f7" fmla="val 3600115"/>
                <a:gd name="f8" fmla="val 6378138"/>
                <a:gd name="f9" fmla="val 6400363"/>
                <a:gd name="f10" fmla="val 227965"/>
                <a:gd name="f11" fmla="val 6422588"/>
                <a:gd name="f12" fmla="val 455930"/>
                <a:gd name="f13" fmla="val 6431478"/>
                <a:gd name="f14" fmla="val 723900"/>
                <a:gd name="f15" fmla="val 6440368"/>
                <a:gd name="f16" fmla="val 991870"/>
                <a:gd name="f17" fmla="val 6436558"/>
                <a:gd name="f18" fmla="val 1328420"/>
                <a:gd name="f19" fmla="val 1607820"/>
                <a:gd name="f20" fmla="val 6426398"/>
                <a:gd name="f21" fmla="val 1887220"/>
                <a:gd name="f22" fmla="val 6417508"/>
                <a:gd name="f23" fmla="val 2185670"/>
                <a:gd name="f24" fmla="val 6400998"/>
                <a:gd name="f25" fmla="val 2400300"/>
                <a:gd name="f26" fmla="val 6384488"/>
                <a:gd name="f27" fmla="val 2614930"/>
                <a:gd name="f28" fmla="val 6359088"/>
                <a:gd name="f29" fmla="val 2766060"/>
                <a:gd name="f30" fmla="val 6332418"/>
                <a:gd name="f31" fmla="val 2895600"/>
                <a:gd name="f32" fmla="val 6305748"/>
                <a:gd name="f33" fmla="val 3025140"/>
                <a:gd name="f34" fmla="val 6281618"/>
                <a:gd name="f35" fmla="val 3094990"/>
                <a:gd name="f36" fmla="val 6240978"/>
                <a:gd name="f37" fmla="val 3177540"/>
                <a:gd name="f38" fmla="val 6200338"/>
                <a:gd name="f39" fmla="val 3260090"/>
                <a:gd name="f40" fmla="val 6159698"/>
                <a:gd name="f41" fmla="val 3333750"/>
                <a:gd name="f42" fmla="val 6088578"/>
                <a:gd name="f43" fmla="val 3390900"/>
                <a:gd name="f44" fmla="val 6017458"/>
                <a:gd name="f45" fmla="val 3448050"/>
                <a:gd name="f46" fmla="val 5922208"/>
                <a:gd name="f47" fmla="val 3489960"/>
                <a:gd name="f48" fmla="val 5814258"/>
                <a:gd name="f49" fmla="val 3520440"/>
                <a:gd name="f50" fmla="val 5706308"/>
                <a:gd name="f51" fmla="val 3550920"/>
                <a:gd name="f52" fmla="val 5649158"/>
                <a:gd name="f53" fmla="val 3564890"/>
                <a:gd name="f54" fmla="val 5440878"/>
                <a:gd name="f55" fmla="val 3573780"/>
                <a:gd name="f56" fmla="val 5232598"/>
                <a:gd name="f57" fmla="val 3582670"/>
                <a:gd name="f58" fmla="val 4564578"/>
                <a:gd name="f59" fmla="val 3833058"/>
                <a:gd name="f60" fmla="val 3566160"/>
                <a:gd name="f61" fmla="val 3116778"/>
                <a:gd name="f62" fmla="val 2881828"/>
                <a:gd name="f63" fmla="val 3568700"/>
                <a:gd name="f64" fmla="val 2423358"/>
                <a:gd name="f65" fmla="val 3581400"/>
                <a:gd name="f66" fmla="val 1874718"/>
                <a:gd name="f67" fmla="val 3596640"/>
                <a:gd name="f68" fmla="val 1693108"/>
                <a:gd name="f69" fmla="val 3599180"/>
                <a:gd name="f70" fmla="val 1506418"/>
                <a:gd name="f71" fmla="val 3602990"/>
                <a:gd name="f72" fmla="val 1333698"/>
                <a:gd name="f73" fmla="val 1160978"/>
                <a:gd name="f74" fmla="val 3590290"/>
                <a:gd name="f75" fmla="val 964128"/>
                <a:gd name="f76" fmla="val 3575050"/>
                <a:gd name="f77" fmla="val 838398"/>
                <a:gd name="f78" fmla="val 3558540"/>
                <a:gd name="f79" fmla="val 712668"/>
                <a:gd name="f80" fmla="val 3542030"/>
                <a:gd name="f81" fmla="val 654248"/>
                <a:gd name="f82" fmla="val 3521710"/>
                <a:gd name="f83" fmla="val 579318"/>
                <a:gd name="f84" fmla="val 3497580"/>
                <a:gd name="f85" fmla="val 504388"/>
                <a:gd name="f86" fmla="val 3473450"/>
                <a:gd name="f87" fmla="val 440888"/>
                <a:gd name="f88" fmla="val 3444240"/>
                <a:gd name="f89" fmla="val 388818"/>
                <a:gd name="f90" fmla="val 3413760"/>
                <a:gd name="f91" fmla="val 336748"/>
                <a:gd name="f92" fmla="val 3383280"/>
                <a:gd name="f93" fmla="val 302458"/>
                <a:gd name="f94" fmla="val 3362960"/>
                <a:gd name="f95" fmla="val 266898"/>
                <a:gd name="f96" fmla="val 3314700"/>
                <a:gd name="f97" fmla="val 231338"/>
                <a:gd name="f98" fmla="val 3266440"/>
                <a:gd name="f99" fmla="val 200858"/>
                <a:gd name="f100" fmla="val 3191510"/>
                <a:gd name="f101" fmla="val 175458"/>
                <a:gd name="f102" fmla="val 3124200"/>
                <a:gd name="f103" fmla="val 150058"/>
                <a:gd name="f104" fmla="val 3056890"/>
                <a:gd name="f105" fmla="val 133548"/>
                <a:gd name="f106" fmla="val 2992120"/>
                <a:gd name="f107" fmla="val 114498"/>
                <a:gd name="f108" fmla="val 2910840"/>
                <a:gd name="f109" fmla="val 95448"/>
                <a:gd name="f110" fmla="val 2829560"/>
                <a:gd name="f111" fmla="val 73858"/>
                <a:gd name="f112" fmla="val 2741930"/>
                <a:gd name="f113" fmla="val 61158"/>
                <a:gd name="f114" fmla="val 2636520"/>
                <a:gd name="f115" fmla="val 48458"/>
                <a:gd name="f116" fmla="val 2531110"/>
                <a:gd name="f117" fmla="val 45918"/>
                <a:gd name="f118" fmla="val 2406650"/>
                <a:gd name="f119" fmla="val 38298"/>
                <a:gd name="f120" fmla="val 2278380"/>
                <a:gd name="f121" fmla="val 30678"/>
                <a:gd name="f122" fmla="val 2150110"/>
                <a:gd name="f123" fmla="val 19248"/>
                <a:gd name="f124" fmla="val 2004060"/>
                <a:gd name="f125" fmla="val 15438"/>
                <a:gd name="f126" fmla="val 1866900"/>
                <a:gd name="f127" fmla="val 11628"/>
                <a:gd name="f128" fmla="val 1729740"/>
                <a:gd name="f129" fmla="val 17978"/>
                <a:gd name="f130" fmla="val 1455420"/>
                <a:gd name="f131" fmla="val 12898"/>
                <a:gd name="f132" fmla="val 1303020"/>
                <a:gd name="f133" fmla="val 1468"/>
                <a:gd name="f134" fmla="val 1146810"/>
                <a:gd name="f135" fmla="val 198"/>
                <a:gd name="f136" fmla="val 952500"/>
                <a:gd name="f137" fmla="+- 0 0 1072"/>
                <a:gd name="f138" fmla="val 758190"/>
                <a:gd name="f139" fmla="val 4008"/>
                <a:gd name="f140" fmla="val 448310"/>
                <a:gd name="f141" fmla="val 7818"/>
                <a:gd name="f142" fmla="val 289560"/>
                <a:gd name="f143" fmla="val 130810"/>
                <a:gd name="f144" fmla="val 17343"/>
                <a:gd name="f145" fmla="val 65405"/>
                <a:gd name="f146" fmla="val 23058"/>
                <a:gd name="f147" fmla="+- 0 0 -90"/>
                <a:gd name="f148" fmla="*/ f3 1 6436810"/>
                <a:gd name="f149" fmla="*/ f4 1 3600115"/>
                <a:gd name="f150" fmla="+- f7 0 f5"/>
                <a:gd name="f151" fmla="+- f6 0 f5"/>
                <a:gd name="f152" fmla="*/ f147 f0 1"/>
                <a:gd name="f153" fmla="*/ f151 1 6436810"/>
                <a:gd name="f154" fmla="*/ f150 1 3600115"/>
                <a:gd name="f155" fmla="*/ 6378138 f151 1"/>
                <a:gd name="f156" fmla="*/ 0 f150 1"/>
                <a:gd name="f157" fmla="*/ 6431478 f151 1"/>
                <a:gd name="f158" fmla="*/ 723900 f150 1"/>
                <a:gd name="f159" fmla="*/ 1607820 f150 1"/>
                <a:gd name="f160" fmla="*/ 6400998 f151 1"/>
                <a:gd name="f161" fmla="*/ 2400300 f150 1"/>
                <a:gd name="f162" fmla="*/ 6332418 f151 1"/>
                <a:gd name="f163" fmla="*/ 2895600 f150 1"/>
                <a:gd name="f164" fmla="*/ 6240978 f151 1"/>
                <a:gd name="f165" fmla="*/ 3177540 f150 1"/>
                <a:gd name="f166" fmla="*/ 6088578 f151 1"/>
                <a:gd name="f167" fmla="*/ 3390900 f150 1"/>
                <a:gd name="f168" fmla="*/ 5814258 f151 1"/>
                <a:gd name="f169" fmla="*/ 3520440 f150 1"/>
                <a:gd name="f170" fmla="*/ 5440878 f151 1"/>
                <a:gd name="f171" fmla="*/ 3573780 f150 1"/>
                <a:gd name="f172" fmla="*/ 4564578 f151 1"/>
                <a:gd name="f173" fmla="*/ 3833058 f151 1"/>
                <a:gd name="f174" fmla="*/ 3566160 f150 1"/>
                <a:gd name="f175" fmla="*/ 3116778 f151 1"/>
                <a:gd name="f176" fmla="*/ 2423358 f151 1"/>
                <a:gd name="f177" fmla="*/ 3581400 f150 1"/>
                <a:gd name="f178" fmla="*/ 1874718 f151 1"/>
                <a:gd name="f179" fmla="*/ 3596640 f150 1"/>
                <a:gd name="f180" fmla="*/ 1333698 f151 1"/>
                <a:gd name="f181" fmla="*/ 838398 f151 1"/>
                <a:gd name="f182" fmla="*/ 3558540 f150 1"/>
                <a:gd name="f183" fmla="*/ 579318 f151 1"/>
                <a:gd name="f184" fmla="*/ 3497580 f150 1"/>
                <a:gd name="f185" fmla="*/ 388818 f151 1"/>
                <a:gd name="f186" fmla="*/ 3413760 f150 1"/>
                <a:gd name="f187" fmla="*/ 266898 f151 1"/>
                <a:gd name="f188" fmla="*/ 3314700 f150 1"/>
                <a:gd name="f189" fmla="*/ 175458 f151 1"/>
                <a:gd name="f190" fmla="*/ 3124200 f150 1"/>
                <a:gd name="f191" fmla="*/ 114498 f151 1"/>
                <a:gd name="f192" fmla="*/ 2910840 f150 1"/>
                <a:gd name="f193" fmla="*/ 61158 f151 1"/>
                <a:gd name="f194" fmla="*/ 2636520 f150 1"/>
                <a:gd name="f195" fmla="*/ 38298 f151 1"/>
                <a:gd name="f196" fmla="*/ 2278380 f150 1"/>
                <a:gd name="f197" fmla="*/ 15438 f151 1"/>
                <a:gd name="f198" fmla="*/ 1866900 f150 1"/>
                <a:gd name="f199" fmla="*/ 1455420 f150 1"/>
                <a:gd name="f200" fmla="*/ 198 f151 1"/>
                <a:gd name="f201" fmla="*/ 952500 f150 1"/>
                <a:gd name="f202" fmla="*/ 7818 f151 1"/>
                <a:gd name="f203" fmla="*/ 289560 f150 1"/>
                <a:gd name="f204" fmla="*/ 23058 f151 1"/>
                <a:gd name="f205" fmla="*/ f152 1 f2"/>
                <a:gd name="f206" fmla="*/ f155 1 6436810"/>
                <a:gd name="f207" fmla="*/ f156 1 3600115"/>
                <a:gd name="f208" fmla="*/ f157 1 6436810"/>
                <a:gd name="f209" fmla="*/ f158 1 3600115"/>
                <a:gd name="f210" fmla="*/ f159 1 3600115"/>
                <a:gd name="f211" fmla="*/ f160 1 6436810"/>
                <a:gd name="f212" fmla="*/ f161 1 3600115"/>
                <a:gd name="f213" fmla="*/ f162 1 6436810"/>
                <a:gd name="f214" fmla="*/ f163 1 3600115"/>
                <a:gd name="f215" fmla="*/ f164 1 6436810"/>
                <a:gd name="f216" fmla="*/ f165 1 3600115"/>
                <a:gd name="f217" fmla="*/ f166 1 6436810"/>
                <a:gd name="f218" fmla="*/ f167 1 3600115"/>
                <a:gd name="f219" fmla="*/ f168 1 6436810"/>
                <a:gd name="f220" fmla="*/ f169 1 3600115"/>
                <a:gd name="f221" fmla="*/ f170 1 6436810"/>
                <a:gd name="f222" fmla="*/ f171 1 3600115"/>
                <a:gd name="f223" fmla="*/ f172 1 6436810"/>
                <a:gd name="f224" fmla="*/ f173 1 6436810"/>
                <a:gd name="f225" fmla="*/ f174 1 3600115"/>
                <a:gd name="f226" fmla="*/ f175 1 6436810"/>
                <a:gd name="f227" fmla="*/ f176 1 6436810"/>
                <a:gd name="f228" fmla="*/ f177 1 3600115"/>
                <a:gd name="f229" fmla="*/ f178 1 6436810"/>
                <a:gd name="f230" fmla="*/ f179 1 3600115"/>
                <a:gd name="f231" fmla="*/ f180 1 6436810"/>
                <a:gd name="f232" fmla="*/ f181 1 6436810"/>
                <a:gd name="f233" fmla="*/ f182 1 3600115"/>
                <a:gd name="f234" fmla="*/ f183 1 6436810"/>
                <a:gd name="f235" fmla="*/ f184 1 3600115"/>
                <a:gd name="f236" fmla="*/ f185 1 6436810"/>
                <a:gd name="f237" fmla="*/ f186 1 3600115"/>
                <a:gd name="f238" fmla="*/ f187 1 6436810"/>
                <a:gd name="f239" fmla="*/ f188 1 3600115"/>
                <a:gd name="f240" fmla="*/ f189 1 6436810"/>
                <a:gd name="f241" fmla="*/ f190 1 3600115"/>
                <a:gd name="f242" fmla="*/ f191 1 6436810"/>
                <a:gd name="f243" fmla="*/ f192 1 3600115"/>
                <a:gd name="f244" fmla="*/ f193 1 6436810"/>
                <a:gd name="f245" fmla="*/ f194 1 3600115"/>
                <a:gd name="f246" fmla="*/ f195 1 6436810"/>
                <a:gd name="f247" fmla="*/ f196 1 3600115"/>
                <a:gd name="f248" fmla="*/ f197 1 6436810"/>
                <a:gd name="f249" fmla="*/ f198 1 3600115"/>
                <a:gd name="f250" fmla="*/ f199 1 3600115"/>
                <a:gd name="f251" fmla="*/ f200 1 6436810"/>
                <a:gd name="f252" fmla="*/ f201 1 3600115"/>
                <a:gd name="f253" fmla="*/ f202 1 6436810"/>
                <a:gd name="f254" fmla="*/ f203 1 3600115"/>
                <a:gd name="f255" fmla="*/ f204 1 6436810"/>
                <a:gd name="f256" fmla="*/ f5 1 f153"/>
                <a:gd name="f257" fmla="*/ f6 1 f153"/>
                <a:gd name="f258" fmla="*/ f5 1 f154"/>
                <a:gd name="f259" fmla="*/ f7 1 f154"/>
                <a:gd name="f260" fmla="+- f205 0 f1"/>
                <a:gd name="f261" fmla="*/ f206 1 f153"/>
                <a:gd name="f262" fmla="*/ f207 1 f154"/>
                <a:gd name="f263" fmla="*/ f208 1 f153"/>
                <a:gd name="f264" fmla="*/ f209 1 f154"/>
                <a:gd name="f265" fmla="*/ f210 1 f154"/>
                <a:gd name="f266" fmla="*/ f211 1 f153"/>
                <a:gd name="f267" fmla="*/ f212 1 f154"/>
                <a:gd name="f268" fmla="*/ f213 1 f153"/>
                <a:gd name="f269" fmla="*/ f214 1 f154"/>
                <a:gd name="f270" fmla="*/ f215 1 f153"/>
                <a:gd name="f271" fmla="*/ f216 1 f154"/>
                <a:gd name="f272" fmla="*/ f217 1 f153"/>
                <a:gd name="f273" fmla="*/ f218 1 f154"/>
                <a:gd name="f274" fmla="*/ f219 1 f153"/>
                <a:gd name="f275" fmla="*/ f220 1 f154"/>
                <a:gd name="f276" fmla="*/ f221 1 f153"/>
                <a:gd name="f277" fmla="*/ f222 1 f154"/>
                <a:gd name="f278" fmla="*/ f223 1 f153"/>
                <a:gd name="f279" fmla="*/ f224 1 f153"/>
                <a:gd name="f280" fmla="*/ f225 1 f154"/>
                <a:gd name="f281" fmla="*/ f226 1 f153"/>
                <a:gd name="f282" fmla="*/ f227 1 f153"/>
                <a:gd name="f283" fmla="*/ f228 1 f154"/>
                <a:gd name="f284" fmla="*/ f229 1 f153"/>
                <a:gd name="f285" fmla="*/ f230 1 f154"/>
                <a:gd name="f286" fmla="*/ f231 1 f153"/>
                <a:gd name="f287" fmla="*/ f232 1 f153"/>
                <a:gd name="f288" fmla="*/ f233 1 f154"/>
                <a:gd name="f289" fmla="*/ f234 1 f153"/>
                <a:gd name="f290" fmla="*/ f235 1 f154"/>
                <a:gd name="f291" fmla="*/ f236 1 f153"/>
                <a:gd name="f292" fmla="*/ f237 1 f154"/>
                <a:gd name="f293" fmla="*/ f238 1 f153"/>
                <a:gd name="f294" fmla="*/ f239 1 f154"/>
                <a:gd name="f295" fmla="*/ f240 1 f153"/>
                <a:gd name="f296" fmla="*/ f241 1 f154"/>
                <a:gd name="f297" fmla="*/ f242 1 f153"/>
                <a:gd name="f298" fmla="*/ f243 1 f154"/>
                <a:gd name="f299" fmla="*/ f244 1 f153"/>
                <a:gd name="f300" fmla="*/ f245 1 f154"/>
                <a:gd name="f301" fmla="*/ f246 1 f153"/>
                <a:gd name="f302" fmla="*/ f247 1 f154"/>
                <a:gd name="f303" fmla="*/ f248 1 f153"/>
                <a:gd name="f304" fmla="*/ f249 1 f154"/>
                <a:gd name="f305" fmla="*/ f250 1 f154"/>
                <a:gd name="f306" fmla="*/ f251 1 f153"/>
                <a:gd name="f307" fmla="*/ f252 1 f154"/>
                <a:gd name="f308" fmla="*/ f253 1 f153"/>
                <a:gd name="f309" fmla="*/ f254 1 f154"/>
                <a:gd name="f310" fmla="*/ f255 1 f153"/>
                <a:gd name="f311" fmla="*/ f256 f148 1"/>
                <a:gd name="f312" fmla="*/ f257 f148 1"/>
                <a:gd name="f313" fmla="*/ f259 f149 1"/>
                <a:gd name="f314" fmla="*/ f258 f149 1"/>
                <a:gd name="f315" fmla="*/ f261 f148 1"/>
                <a:gd name="f316" fmla="*/ f262 f149 1"/>
                <a:gd name="f317" fmla="*/ f263 f148 1"/>
                <a:gd name="f318" fmla="*/ f264 f149 1"/>
                <a:gd name="f319" fmla="*/ f265 f149 1"/>
                <a:gd name="f320" fmla="*/ f266 f148 1"/>
                <a:gd name="f321" fmla="*/ f267 f149 1"/>
                <a:gd name="f322" fmla="*/ f268 f148 1"/>
                <a:gd name="f323" fmla="*/ f269 f149 1"/>
                <a:gd name="f324" fmla="*/ f270 f148 1"/>
                <a:gd name="f325" fmla="*/ f271 f149 1"/>
                <a:gd name="f326" fmla="*/ f272 f148 1"/>
                <a:gd name="f327" fmla="*/ f273 f149 1"/>
                <a:gd name="f328" fmla="*/ f274 f148 1"/>
                <a:gd name="f329" fmla="*/ f275 f149 1"/>
                <a:gd name="f330" fmla="*/ f276 f148 1"/>
                <a:gd name="f331" fmla="*/ f277 f149 1"/>
                <a:gd name="f332" fmla="*/ f278 f148 1"/>
                <a:gd name="f333" fmla="*/ f279 f148 1"/>
                <a:gd name="f334" fmla="*/ f280 f149 1"/>
                <a:gd name="f335" fmla="*/ f281 f148 1"/>
                <a:gd name="f336" fmla="*/ f282 f148 1"/>
                <a:gd name="f337" fmla="*/ f283 f149 1"/>
                <a:gd name="f338" fmla="*/ f284 f148 1"/>
                <a:gd name="f339" fmla="*/ f285 f149 1"/>
                <a:gd name="f340" fmla="*/ f286 f148 1"/>
                <a:gd name="f341" fmla="*/ f287 f148 1"/>
                <a:gd name="f342" fmla="*/ f288 f149 1"/>
                <a:gd name="f343" fmla="*/ f289 f148 1"/>
                <a:gd name="f344" fmla="*/ f290 f149 1"/>
                <a:gd name="f345" fmla="*/ f291 f148 1"/>
                <a:gd name="f346" fmla="*/ f292 f149 1"/>
                <a:gd name="f347" fmla="*/ f293 f148 1"/>
                <a:gd name="f348" fmla="*/ f294 f149 1"/>
                <a:gd name="f349" fmla="*/ f295 f148 1"/>
                <a:gd name="f350" fmla="*/ f296 f149 1"/>
                <a:gd name="f351" fmla="*/ f297 f148 1"/>
                <a:gd name="f352" fmla="*/ f298 f149 1"/>
                <a:gd name="f353" fmla="*/ f299 f148 1"/>
                <a:gd name="f354" fmla="*/ f300 f149 1"/>
                <a:gd name="f355" fmla="*/ f301 f148 1"/>
                <a:gd name="f356" fmla="*/ f302 f149 1"/>
                <a:gd name="f357" fmla="*/ f303 f148 1"/>
                <a:gd name="f358" fmla="*/ f304 f149 1"/>
                <a:gd name="f359" fmla="*/ f305 f149 1"/>
                <a:gd name="f360" fmla="*/ f306 f148 1"/>
                <a:gd name="f361" fmla="*/ f307 f149 1"/>
                <a:gd name="f362" fmla="*/ f308 f148 1"/>
                <a:gd name="f363" fmla="*/ f309 f149 1"/>
                <a:gd name="f364" fmla="*/ f310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0">
                  <a:pos x="f315" y="f316"/>
                </a:cxn>
                <a:cxn ang="f260">
                  <a:pos x="f317" y="f318"/>
                </a:cxn>
                <a:cxn ang="f260">
                  <a:pos x="f317" y="f319"/>
                </a:cxn>
                <a:cxn ang="f260">
                  <a:pos x="f320" y="f321"/>
                </a:cxn>
                <a:cxn ang="f260">
                  <a:pos x="f322" y="f323"/>
                </a:cxn>
                <a:cxn ang="f260">
                  <a:pos x="f324" y="f325"/>
                </a:cxn>
                <a:cxn ang="f260">
                  <a:pos x="f326" y="f327"/>
                </a:cxn>
                <a:cxn ang="f260">
                  <a:pos x="f328" y="f329"/>
                </a:cxn>
                <a:cxn ang="f260">
                  <a:pos x="f330" y="f331"/>
                </a:cxn>
                <a:cxn ang="f260">
                  <a:pos x="f332" y="f331"/>
                </a:cxn>
                <a:cxn ang="f260">
                  <a:pos x="f333" y="f334"/>
                </a:cxn>
                <a:cxn ang="f260">
                  <a:pos x="f335" y="f334"/>
                </a:cxn>
                <a:cxn ang="f260">
                  <a:pos x="f336" y="f337"/>
                </a:cxn>
                <a:cxn ang="f260">
                  <a:pos x="f338" y="f339"/>
                </a:cxn>
                <a:cxn ang="f260">
                  <a:pos x="f340" y="f339"/>
                </a:cxn>
                <a:cxn ang="f260">
                  <a:pos x="f341" y="f342"/>
                </a:cxn>
                <a:cxn ang="f260">
                  <a:pos x="f343" y="f344"/>
                </a:cxn>
                <a:cxn ang="f260">
                  <a:pos x="f345" y="f346"/>
                </a:cxn>
                <a:cxn ang="f260">
                  <a:pos x="f347" y="f348"/>
                </a:cxn>
                <a:cxn ang="f260">
                  <a:pos x="f349" y="f350"/>
                </a:cxn>
                <a:cxn ang="f260">
                  <a:pos x="f351" y="f352"/>
                </a:cxn>
                <a:cxn ang="f260">
                  <a:pos x="f353" y="f354"/>
                </a:cxn>
                <a:cxn ang="f260">
                  <a:pos x="f355" y="f356"/>
                </a:cxn>
                <a:cxn ang="f260">
                  <a:pos x="f357" y="f358"/>
                </a:cxn>
                <a:cxn ang="f260">
                  <a:pos x="f357" y="f359"/>
                </a:cxn>
                <a:cxn ang="f260">
                  <a:pos x="f360" y="f361"/>
                </a:cxn>
                <a:cxn ang="f260">
                  <a:pos x="f362" y="f363"/>
                </a:cxn>
                <a:cxn ang="f260">
                  <a:pos x="f364" y="f316"/>
                </a:cxn>
              </a:cxnLst>
              <a:rect l="f311" t="f314" r="f312" b="f313"/>
              <a:pathLst>
                <a:path w="6436810" h="360011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3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5"/>
                    <a:pt x="f58" y="f55"/>
                  </a:cubicBezTo>
                  <a:lnTo>
                    <a:pt x="f59" y="f60"/>
                  </a:lnTo>
                  <a:lnTo>
                    <a:pt x="f61" y="f60"/>
                  </a:lnTo>
                  <a:cubicBezTo>
                    <a:pt x="f62" y="f63"/>
                    <a:pt x="f64" y="f65"/>
                    <a:pt x="f64" y="f65"/>
                  </a:cubicBezTo>
                  <a:lnTo>
                    <a:pt x="f66" y="f67"/>
                  </a:lnTo>
                  <a:cubicBezTo>
                    <a:pt x="f68" y="f69"/>
                    <a:pt x="f70" y="f71"/>
                    <a:pt x="f72" y="f67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9"/>
                    <a:pt x="f125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27" y="f143"/>
                    <a:pt x="f144" y="f145"/>
                    <a:pt x="f146" y="f5"/>
                  </a:cubicBezTo>
                </a:path>
              </a:pathLst>
            </a:custGeom>
            <a:noFill/>
            <a:ln w="25402">
              <a:solidFill>
                <a:srgbClr val="39979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389104" y="1762121"/>
              <a:ext cx="266703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19"/>
                <a:gd name="f7" fmla="val 4762"/>
                <a:gd name="f8" fmla="+- 0 0 -90"/>
                <a:gd name="f9" fmla="*/ f3 1 150019"/>
                <a:gd name="f10" fmla="*/ f4 1 4762"/>
                <a:gd name="f11" fmla="+- f7 0 f5"/>
                <a:gd name="f12" fmla="+- f6 0 f5"/>
                <a:gd name="f13" fmla="*/ f8 f0 1"/>
                <a:gd name="f14" fmla="*/ f12 1 150019"/>
                <a:gd name="f15" fmla="*/ f11 1 4762"/>
                <a:gd name="f16" fmla="*/ 0 f12 1"/>
                <a:gd name="f17" fmla="*/ 0 f11 1"/>
                <a:gd name="f18" fmla="*/ 150019 f12 1"/>
                <a:gd name="f19" fmla="*/ 4762 f11 1"/>
                <a:gd name="f20" fmla="*/ f13 1 f2"/>
                <a:gd name="f21" fmla="*/ f16 1 150019"/>
                <a:gd name="f22" fmla="*/ f17 1 4762"/>
                <a:gd name="f23" fmla="*/ f18 1 150019"/>
                <a:gd name="f24" fmla="*/ f19 1 476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40" y="f41"/>
                </a:cxn>
              </a:cxnLst>
              <a:rect l="f34" t="f37" r="f35" b="f36"/>
              <a:pathLst>
                <a:path w="150019" h="4762">
                  <a:moveTo>
                    <a:pt x="f5" y="f5"/>
                  </a:moveTo>
                  <a:lnTo>
                    <a:pt x="f6" y="f7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39979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2727" y="341098"/>
            <a:ext cx="2574749" cy="1931057"/>
            <a:chOff x="502727" y="341098"/>
            <a:chExt cx="2574749" cy="1931057"/>
          </a:xfrm>
        </p:grpSpPr>
        <p:sp>
          <p:nvSpPr>
            <p:cNvPr id="8" name="Oval 8"/>
            <p:cNvSpPr/>
            <p:nvPr/>
          </p:nvSpPr>
          <p:spPr>
            <a:xfrm>
              <a:off x="502727" y="341098"/>
              <a:ext cx="2574749" cy="193105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AE5E4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584932" y="402747"/>
              <a:ext cx="2410340" cy="180775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516151" y="351669"/>
              <a:ext cx="2522820" cy="18921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>
              <a:solidFill>
                <a:srgbClr val="1C4B4A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65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78" y="233254"/>
            <a:ext cx="11385752" cy="1530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78151"/>
              <a:gd name="f7" fmla="val 1147688"/>
              <a:gd name="f8" fmla="val 311971"/>
              <a:gd name="f9" fmla="val 123022"/>
              <a:gd name="f10" fmla="val 702453"/>
              <a:gd name="f11" fmla="val 8274"/>
              <a:gd name="f12" fmla="val 5352966"/>
              <a:gd name="f13" fmla="+- 0 0 74203"/>
              <a:gd name="f14" fmla="val 6001633"/>
              <a:gd name="f15" fmla="val 101506"/>
              <a:gd name="f16" fmla="val 6446285"/>
              <a:gd name="f17" fmla="val 575739"/>
              <a:gd name="f18" fmla="val 6266988"/>
              <a:gd name="f19" fmla="val 813304"/>
              <a:gd name="f20" fmla="val 57374"/>
              <a:gd name="f21" fmla="val 820476"/>
              <a:gd name="f22" fmla="+- 0 0 78891"/>
              <a:gd name="f23" fmla="val 439478"/>
              <a:gd name="f24" fmla="+- 0 0 -90"/>
              <a:gd name="f25" fmla="*/ f3 1 6378151"/>
              <a:gd name="f26" fmla="*/ f4 1 1147688"/>
              <a:gd name="f27" fmla="+- f7 0 f5"/>
              <a:gd name="f28" fmla="+- f6 0 f5"/>
              <a:gd name="f29" fmla="*/ f24 f0 1"/>
              <a:gd name="f30" fmla="*/ f28 1 6378151"/>
              <a:gd name="f31" fmla="*/ f27 1 1147688"/>
              <a:gd name="f32" fmla="*/ 0 f28 1"/>
              <a:gd name="f33" fmla="*/ 6378151 f28 1"/>
              <a:gd name="f34" fmla="*/ 311971 f28 1"/>
              <a:gd name="f35" fmla="*/ 6001633 f28 1"/>
              <a:gd name="f36" fmla="*/ 123022 f27 1"/>
              <a:gd name="f37" fmla="*/ 101506 f27 1"/>
              <a:gd name="f38" fmla="*/ 1147688 f27 1"/>
              <a:gd name="f39" fmla="*/ f29 1 f2"/>
              <a:gd name="f40" fmla="*/ f32 1 6378151"/>
              <a:gd name="f41" fmla="*/ f33 1 6378151"/>
              <a:gd name="f42" fmla="*/ f34 1 6378151"/>
              <a:gd name="f43" fmla="*/ f35 1 6378151"/>
              <a:gd name="f44" fmla="*/ f36 1 1147688"/>
              <a:gd name="f45" fmla="*/ f37 1 1147688"/>
              <a:gd name="f46" fmla="*/ f38 1 1147688"/>
              <a:gd name="f47" fmla="*/ f5 1 f30"/>
              <a:gd name="f48" fmla="*/ f6 1 f30"/>
              <a:gd name="f49" fmla="*/ f5 1 f31"/>
              <a:gd name="f50" fmla="*/ f7 1 f31"/>
              <a:gd name="f51" fmla="+- f39 0 f1"/>
              <a:gd name="f52" fmla="*/ f42 1 f30"/>
              <a:gd name="f53" fmla="*/ f44 1 f31"/>
              <a:gd name="f54" fmla="*/ f43 1 f30"/>
              <a:gd name="f55" fmla="*/ f45 1 f31"/>
              <a:gd name="f56" fmla="*/ f41 1 f30"/>
              <a:gd name="f57" fmla="*/ f46 1 f31"/>
              <a:gd name="f58" fmla="*/ f40 1 f30"/>
              <a:gd name="f59" fmla="*/ f47 f25 1"/>
              <a:gd name="f60" fmla="*/ f48 f25 1"/>
              <a:gd name="f61" fmla="*/ f50 f26 1"/>
              <a:gd name="f62" fmla="*/ f49 f26 1"/>
              <a:gd name="f63" fmla="*/ f52 f25 1"/>
              <a:gd name="f64" fmla="*/ f53 f26 1"/>
              <a:gd name="f65" fmla="*/ f54 f25 1"/>
              <a:gd name="f66" fmla="*/ f55 f26 1"/>
              <a:gd name="f67" fmla="*/ f56 f25 1"/>
              <a:gd name="f68" fmla="*/ f57 f26 1"/>
              <a:gd name="f69" fmla="*/ f58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3" y="f64"/>
              </a:cxn>
              <a:cxn ang="f51">
                <a:pos x="f65" y="f66"/>
              </a:cxn>
              <a:cxn ang="f51">
                <a:pos x="f67" y="f68"/>
              </a:cxn>
              <a:cxn ang="f51">
                <a:pos x="f69" y="f68"/>
              </a:cxn>
              <a:cxn ang="f51">
                <a:pos x="f63" y="f64"/>
              </a:cxn>
            </a:cxnLst>
            <a:rect l="f59" t="f62" r="f60" b="f61"/>
            <a:pathLst>
              <a:path w="6378151" h="11476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6" y="f7"/>
                </a:cubicBezTo>
                <a:lnTo>
                  <a:pt x="f5" y="f7"/>
                </a:lnTo>
                <a:cubicBezTo>
                  <a:pt x="f20" y="f21"/>
                  <a:pt x="f22" y="f23"/>
                  <a:pt x="f8" y="f9"/>
                </a:cubicBezTo>
                <a:close/>
              </a:path>
            </a:pathLst>
          </a:custGeom>
          <a:solidFill>
            <a:srgbClr val="A889C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75205" y="1762121"/>
            <a:ext cx="11443222" cy="4803334"/>
            <a:chOff x="375205" y="1762121"/>
            <a:chExt cx="11443222" cy="4803334"/>
          </a:xfrm>
        </p:grpSpPr>
        <p:sp>
          <p:nvSpPr>
            <p:cNvPr id="4" name="Freeform 17"/>
            <p:cNvSpPr/>
            <p:nvPr/>
          </p:nvSpPr>
          <p:spPr>
            <a:xfrm>
              <a:off x="2881695" y="1765304"/>
              <a:ext cx="8832427" cy="10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68240"/>
                <a:gd name="f7" fmla="val 7620"/>
                <a:gd name="f8" fmla="val 2781300"/>
                <a:gd name="f9" fmla="+- 0 0 -90"/>
                <a:gd name="f10" fmla="*/ f3 1 4968240"/>
                <a:gd name="f11" fmla="*/ f4 1 7620"/>
                <a:gd name="f12" fmla="+- f7 0 f5"/>
                <a:gd name="f13" fmla="+- f6 0 f5"/>
                <a:gd name="f14" fmla="*/ f9 f0 1"/>
                <a:gd name="f15" fmla="*/ f13 1 4968240"/>
                <a:gd name="f16" fmla="*/ f12 1 7620"/>
                <a:gd name="f17" fmla="*/ 0 f13 1"/>
                <a:gd name="f18" fmla="*/ 0 f12 1"/>
                <a:gd name="f19" fmla="*/ 2781300 f13 1"/>
                <a:gd name="f20" fmla="*/ 4968240 f13 1"/>
                <a:gd name="f21" fmla="*/ 7620 f12 1"/>
                <a:gd name="f22" fmla="*/ f14 1 f2"/>
                <a:gd name="f23" fmla="*/ f17 1 4968240"/>
                <a:gd name="f24" fmla="*/ f18 1 7620"/>
                <a:gd name="f25" fmla="*/ f19 1 4968240"/>
                <a:gd name="f26" fmla="*/ f20 1 4968240"/>
                <a:gd name="f27" fmla="*/ f21 1 7620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</a:cxnLst>
              <a:rect l="f38" t="f41" r="f39" b="f40"/>
              <a:pathLst>
                <a:path w="4968240" h="7620">
                  <a:moveTo>
                    <a:pt x="f5" y="f5"/>
                  </a:moveTo>
                  <a:lnTo>
                    <a:pt x="f8" y="f5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7C4DB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375205" y="1765304"/>
              <a:ext cx="11443222" cy="4800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6810"/>
                <a:gd name="f7" fmla="val 3600115"/>
                <a:gd name="f8" fmla="val 6378138"/>
                <a:gd name="f9" fmla="val 6400363"/>
                <a:gd name="f10" fmla="val 227965"/>
                <a:gd name="f11" fmla="val 6422588"/>
                <a:gd name="f12" fmla="val 455930"/>
                <a:gd name="f13" fmla="val 6431478"/>
                <a:gd name="f14" fmla="val 723900"/>
                <a:gd name="f15" fmla="val 6440368"/>
                <a:gd name="f16" fmla="val 991870"/>
                <a:gd name="f17" fmla="val 6436558"/>
                <a:gd name="f18" fmla="val 1328420"/>
                <a:gd name="f19" fmla="val 1607820"/>
                <a:gd name="f20" fmla="val 6426398"/>
                <a:gd name="f21" fmla="val 1887220"/>
                <a:gd name="f22" fmla="val 6417508"/>
                <a:gd name="f23" fmla="val 2185670"/>
                <a:gd name="f24" fmla="val 6400998"/>
                <a:gd name="f25" fmla="val 2400300"/>
                <a:gd name="f26" fmla="val 6384488"/>
                <a:gd name="f27" fmla="val 2614930"/>
                <a:gd name="f28" fmla="val 6359088"/>
                <a:gd name="f29" fmla="val 2766060"/>
                <a:gd name="f30" fmla="val 6332418"/>
                <a:gd name="f31" fmla="val 2895600"/>
                <a:gd name="f32" fmla="val 6305748"/>
                <a:gd name="f33" fmla="val 3025140"/>
                <a:gd name="f34" fmla="val 6281618"/>
                <a:gd name="f35" fmla="val 3094990"/>
                <a:gd name="f36" fmla="val 6240978"/>
                <a:gd name="f37" fmla="val 3177540"/>
                <a:gd name="f38" fmla="val 6200338"/>
                <a:gd name="f39" fmla="val 3260090"/>
                <a:gd name="f40" fmla="val 6159698"/>
                <a:gd name="f41" fmla="val 3333750"/>
                <a:gd name="f42" fmla="val 6088578"/>
                <a:gd name="f43" fmla="val 3390900"/>
                <a:gd name="f44" fmla="val 6017458"/>
                <a:gd name="f45" fmla="val 3448050"/>
                <a:gd name="f46" fmla="val 5922208"/>
                <a:gd name="f47" fmla="val 3489960"/>
                <a:gd name="f48" fmla="val 5814258"/>
                <a:gd name="f49" fmla="val 3520440"/>
                <a:gd name="f50" fmla="val 5706308"/>
                <a:gd name="f51" fmla="val 3550920"/>
                <a:gd name="f52" fmla="val 5649158"/>
                <a:gd name="f53" fmla="val 3564890"/>
                <a:gd name="f54" fmla="val 5440878"/>
                <a:gd name="f55" fmla="val 3573780"/>
                <a:gd name="f56" fmla="val 5232598"/>
                <a:gd name="f57" fmla="val 3582670"/>
                <a:gd name="f58" fmla="val 4564578"/>
                <a:gd name="f59" fmla="val 3833058"/>
                <a:gd name="f60" fmla="val 3566160"/>
                <a:gd name="f61" fmla="val 3116778"/>
                <a:gd name="f62" fmla="val 2881828"/>
                <a:gd name="f63" fmla="val 3568700"/>
                <a:gd name="f64" fmla="val 2423358"/>
                <a:gd name="f65" fmla="val 3581400"/>
                <a:gd name="f66" fmla="val 1874718"/>
                <a:gd name="f67" fmla="val 3596640"/>
                <a:gd name="f68" fmla="val 1693108"/>
                <a:gd name="f69" fmla="val 3599180"/>
                <a:gd name="f70" fmla="val 1506418"/>
                <a:gd name="f71" fmla="val 3602990"/>
                <a:gd name="f72" fmla="val 1333698"/>
                <a:gd name="f73" fmla="val 1160978"/>
                <a:gd name="f74" fmla="val 3590290"/>
                <a:gd name="f75" fmla="val 964128"/>
                <a:gd name="f76" fmla="val 3575050"/>
                <a:gd name="f77" fmla="val 838398"/>
                <a:gd name="f78" fmla="val 3558540"/>
                <a:gd name="f79" fmla="val 712668"/>
                <a:gd name="f80" fmla="val 3542030"/>
                <a:gd name="f81" fmla="val 654248"/>
                <a:gd name="f82" fmla="val 3521710"/>
                <a:gd name="f83" fmla="val 579318"/>
                <a:gd name="f84" fmla="val 3497580"/>
                <a:gd name="f85" fmla="val 504388"/>
                <a:gd name="f86" fmla="val 3473450"/>
                <a:gd name="f87" fmla="val 440888"/>
                <a:gd name="f88" fmla="val 3444240"/>
                <a:gd name="f89" fmla="val 388818"/>
                <a:gd name="f90" fmla="val 3413760"/>
                <a:gd name="f91" fmla="val 336748"/>
                <a:gd name="f92" fmla="val 3383280"/>
                <a:gd name="f93" fmla="val 302458"/>
                <a:gd name="f94" fmla="val 3362960"/>
                <a:gd name="f95" fmla="val 266898"/>
                <a:gd name="f96" fmla="val 3314700"/>
                <a:gd name="f97" fmla="val 231338"/>
                <a:gd name="f98" fmla="val 3266440"/>
                <a:gd name="f99" fmla="val 200858"/>
                <a:gd name="f100" fmla="val 3191510"/>
                <a:gd name="f101" fmla="val 175458"/>
                <a:gd name="f102" fmla="val 3124200"/>
                <a:gd name="f103" fmla="val 150058"/>
                <a:gd name="f104" fmla="val 3056890"/>
                <a:gd name="f105" fmla="val 133548"/>
                <a:gd name="f106" fmla="val 2992120"/>
                <a:gd name="f107" fmla="val 114498"/>
                <a:gd name="f108" fmla="val 2910840"/>
                <a:gd name="f109" fmla="val 95448"/>
                <a:gd name="f110" fmla="val 2829560"/>
                <a:gd name="f111" fmla="val 73858"/>
                <a:gd name="f112" fmla="val 2741930"/>
                <a:gd name="f113" fmla="val 61158"/>
                <a:gd name="f114" fmla="val 2636520"/>
                <a:gd name="f115" fmla="val 48458"/>
                <a:gd name="f116" fmla="val 2531110"/>
                <a:gd name="f117" fmla="val 45918"/>
                <a:gd name="f118" fmla="val 2406650"/>
                <a:gd name="f119" fmla="val 38298"/>
                <a:gd name="f120" fmla="val 2278380"/>
                <a:gd name="f121" fmla="val 30678"/>
                <a:gd name="f122" fmla="val 2150110"/>
                <a:gd name="f123" fmla="val 19248"/>
                <a:gd name="f124" fmla="val 2004060"/>
                <a:gd name="f125" fmla="val 15438"/>
                <a:gd name="f126" fmla="val 1866900"/>
                <a:gd name="f127" fmla="val 11628"/>
                <a:gd name="f128" fmla="val 1729740"/>
                <a:gd name="f129" fmla="val 17978"/>
                <a:gd name="f130" fmla="val 1455420"/>
                <a:gd name="f131" fmla="val 12898"/>
                <a:gd name="f132" fmla="val 1303020"/>
                <a:gd name="f133" fmla="val 1468"/>
                <a:gd name="f134" fmla="val 1146810"/>
                <a:gd name="f135" fmla="val 198"/>
                <a:gd name="f136" fmla="val 952500"/>
                <a:gd name="f137" fmla="+- 0 0 1072"/>
                <a:gd name="f138" fmla="val 758190"/>
                <a:gd name="f139" fmla="val 4008"/>
                <a:gd name="f140" fmla="val 448310"/>
                <a:gd name="f141" fmla="val 7818"/>
                <a:gd name="f142" fmla="val 289560"/>
                <a:gd name="f143" fmla="val 130810"/>
                <a:gd name="f144" fmla="val 17343"/>
                <a:gd name="f145" fmla="val 65405"/>
                <a:gd name="f146" fmla="val 23058"/>
                <a:gd name="f147" fmla="+- 0 0 -90"/>
                <a:gd name="f148" fmla="*/ f3 1 6436810"/>
                <a:gd name="f149" fmla="*/ f4 1 3600115"/>
                <a:gd name="f150" fmla="+- f7 0 f5"/>
                <a:gd name="f151" fmla="+- f6 0 f5"/>
                <a:gd name="f152" fmla="*/ f147 f0 1"/>
                <a:gd name="f153" fmla="*/ f151 1 6436810"/>
                <a:gd name="f154" fmla="*/ f150 1 3600115"/>
                <a:gd name="f155" fmla="*/ 6378138 f151 1"/>
                <a:gd name="f156" fmla="*/ 0 f150 1"/>
                <a:gd name="f157" fmla="*/ 6431478 f151 1"/>
                <a:gd name="f158" fmla="*/ 723900 f150 1"/>
                <a:gd name="f159" fmla="*/ 1607820 f150 1"/>
                <a:gd name="f160" fmla="*/ 6400998 f151 1"/>
                <a:gd name="f161" fmla="*/ 2400300 f150 1"/>
                <a:gd name="f162" fmla="*/ 6332418 f151 1"/>
                <a:gd name="f163" fmla="*/ 2895600 f150 1"/>
                <a:gd name="f164" fmla="*/ 6240978 f151 1"/>
                <a:gd name="f165" fmla="*/ 3177540 f150 1"/>
                <a:gd name="f166" fmla="*/ 6088578 f151 1"/>
                <a:gd name="f167" fmla="*/ 3390900 f150 1"/>
                <a:gd name="f168" fmla="*/ 5814258 f151 1"/>
                <a:gd name="f169" fmla="*/ 3520440 f150 1"/>
                <a:gd name="f170" fmla="*/ 5440878 f151 1"/>
                <a:gd name="f171" fmla="*/ 3573780 f150 1"/>
                <a:gd name="f172" fmla="*/ 4564578 f151 1"/>
                <a:gd name="f173" fmla="*/ 3833058 f151 1"/>
                <a:gd name="f174" fmla="*/ 3566160 f150 1"/>
                <a:gd name="f175" fmla="*/ 3116778 f151 1"/>
                <a:gd name="f176" fmla="*/ 2423358 f151 1"/>
                <a:gd name="f177" fmla="*/ 3581400 f150 1"/>
                <a:gd name="f178" fmla="*/ 1874718 f151 1"/>
                <a:gd name="f179" fmla="*/ 3596640 f150 1"/>
                <a:gd name="f180" fmla="*/ 1333698 f151 1"/>
                <a:gd name="f181" fmla="*/ 838398 f151 1"/>
                <a:gd name="f182" fmla="*/ 3558540 f150 1"/>
                <a:gd name="f183" fmla="*/ 579318 f151 1"/>
                <a:gd name="f184" fmla="*/ 3497580 f150 1"/>
                <a:gd name="f185" fmla="*/ 388818 f151 1"/>
                <a:gd name="f186" fmla="*/ 3413760 f150 1"/>
                <a:gd name="f187" fmla="*/ 266898 f151 1"/>
                <a:gd name="f188" fmla="*/ 3314700 f150 1"/>
                <a:gd name="f189" fmla="*/ 175458 f151 1"/>
                <a:gd name="f190" fmla="*/ 3124200 f150 1"/>
                <a:gd name="f191" fmla="*/ 114498 f151 1"/>
                <a:gd name="f192" fmla="*/ 2910840 f150 1"/>
                <a:gd name="f193" fmla="*/ 61158 f151 1"/>
                <a:gd name="f194" fmla="*/ 2636520 f150 1"/>
                <a:gd name="f195" fmla="*/ 38298 f151 1"/>
                <a:gd name="f196" fmla="*/ 2278380 f150 1"/>
                <a:gd name="f197" fmla="*/ 15438 f151 1"/>
                <a:gd name="f198" fmla="*/ 1866900 f150 1"/>
                <a:gd name="f199" fmla="*/ 1455420 f150 1"/>
                <a:gd name="f200" fmla="*/ 198 f151 1"/>
                <a:gd name="f201" fmla="*/ 952500 f150 1"/>
                <a:gd name="f202" fmla="*/ 7818 f151 1"/>
                <a:gd name="f203" fmla="*/ 289560 f150 1"/>
                <a:gd name="f204" fmla="*/ 23058 f151 1"/>
                <a:gd name="f205" fmla="*/ f152 1 f2"/>
                <a:gd name="f206" fmla="*/ f155 1 6436810"/>
                <a:gd name="f207" fmla="*/ f156 1 3600115"/>
                <a:gd name="f208" fmla="*/ f157 1 6436810"/>
                <a:gd name="f209" fmla="*/ f158 1 3600115"/>
                <a:gd name="f210" fmla="*/ f159 1 3600115"/>
                <a:gd name="f211" fmla="*/ f160 1 6436810"/>
                <a:gd name="f212" fmla="*/ f161 1 3600115"/>
                <a:gd name="f213" fmla="*/ f162 1 6436810"/>
                <a:gd name="f214" fmla="*/ f163 1 3600115"/>
                <a:gd name="f215" fmla="*/ f164 1 6436810"/>
                <a:gd name="f216" fmla="*/ f165 1 3600115"/>
                <a:gd name="f217" fmla="*/ f166 1 6436810"/>
                <a:gd name="f218" fmla="*/ f167 1 3600115"/>
                <a:gd name="f219" fmla="*/ f168 1 6436810"/>
                <a:gd name="f220" fmla="*/ f169 1 3600115"/>
                <a:gd name="f221" fmla="*/ f170 1 6436810"/>
                <a:gd name="f222" fmla="*/ f171 1 3600115"/>
                <a:gd name="f223" fmla="*/ f172 1 6436810"/>
                <a:gd name="f224" fmla="*/ f173 1 6436810"/>
                <a:gd name="f225" fmla="*/ f174 1 3600115"/>
                <a:gd name="f226" fmla="*/ f175 1 6436810"/>
                <a:gd name="f227" fmla="*/ f176 1 6436810"/>
                <a:gd name="f228" fmla="*/ f177 1 3600115"/>
                <a:gd name="f229" fmla="*/ f178 1 6436810"/>
                <a:gd name="f230" fmla="*/ f179 1 3600115"/>
                <a:gd name="f231" fmla="*/ f180 1 6436810"/>
                <a:gd name="f232" fmla="*/ f181 1 6436810"/>
                <a:gd name="f233" fmla="*/ f182 1 3600115"/>
                <a:gd name="f234" fmla="*/ f183 1 6436810"/>
                <a:gd name="f235" fmla="*/ f184 1 3600115"/>
                <a:gd name="f236" fmla="*/ f185 1 6436810"/>
                <a:gd name="f237" fmla="*/ f186 1 3600115"/>
                <a:gd name="f238" fmla="*/ f187 1 6436810"/>
                <a:gd name="f239" fmla="*/ f188 1 3600115"/>
                <a:gd name="f240" fmla="*/ f189 1 6436810"/>
                <a:gd name="f241" fmla="*/ f190 1 3600115"/>
                <a:gd name="f242" fmla="*/ f191 1 6436810"/>
                <a:gd name="f243" fmla="*/ f192 1 3600115"/>
                <a:gd name="f244" fmla="*/ f193 1 6436810"/>
                <a:gd name="f245" fmla="*/ f194 1 3600115"/>
                <a:gd name="f246" fmla="*/ f195 1 6436810"/>
                <a:gd name="f247" fmla="*/ f196 1 3600115"/>
                <a:gd name="f248" fmla="*/ f197 1 6436810"/>
                <a:gd name="f249" fmla="*/ f198 1 3600115"/>
                <a:gd name="f250" fmla="*/ f199 1 3600115"/>
                <a:gd name="f251" fmla="*/ f200 1 6436810"/>
                <a:gd name="f252" fmla="*/ f201 1 3600115"/>
                <a:gd name="f253" fmla="*/ f202 1 6436810"/>
                <a:gd name="f254" fmla="*/ f203 1 3600115"/>
                <a:gd name="f255" fmla="*/ f204 1 6436810"/>
                <a:gd name="f256" fmla="*/ f5 1 f153"/>
                <a:gd name="f257" fmla="*/ f6 1 f153"/>
                <a:gd name="f258" fmla="*/ f5 1 f154"/>
                <a:gd name="f259" fmla="*/ f7 1 f154"/>
                <a:gd name="f260" fmla="+- f205 0 f1"/>
                <a:gd name="f261" fmla="*/ f206 1 f153"/>
                <a:gd name="f262" fmla="*/ f207 1 f154"/>
                <a:gd name="f263" fmla="*/ f208 1 f153"/>
                <a:gd name="f264" fmla="*/ f209 1 f154"/>
                <a:gd name="f265" fmla="*/ f210 1 f154"/>
                <a:gd name="f266" fmla="*/ f211 1 f153"/>
                <a:gd name="f267" fmla="*/ f212 1 f154"/>
                <a:gd name="f268" fmla="*/ f213 1 f153"/>
                <a:gd name="f269" fmla="*/ f214 1 f154"/>
                <a:gd name="f270" fmla="*/ f215 1 f153"/>
                <a:gd name="f271" fmla="*/ f216 1 f154"/>
                <a:gd name="f272" fmla="*/ f217 1 f153"/>
                <a:gd name="f273" fmla="*/ f218 1 f154"/>
                <a:gd name="f274" fmla="*/ f219 1 f153"/>
                <a:gd name="f275" fmla="*/ f220 1 f154"/>
                <a:gd name="f276" fmla="*/ f221 1 f153"/>
                <a:gd name="f277" fmla="*/ f222 1 f154"/>
                <a:gd name="f278" fmla="*/ f223 1 f153"/>
                <a:gd name="f279" fmla="*/ f224 1 f153"/>
                <a:gd name="f280" fmla="*/ f225 1 f154"/>
                <a:gd name="f281" fmla="*/ f226 1 f153"/>
                <a:gd name="f282" fmla="*/ f227 1 f153"/>
                <a:gd name="f283" fmla="*/ f228 1 f154"/>
                <a:gd name="f284" fmla="*/ f229 1 f153"/>
                <a:gd name="f285" fmla="*/ f230 1 f154"/>
                <a:gd name="f286" fmla="*/ f231 1 f153"/>
                <a:gd name="f287" fmla="*/ f232 1 f153"/>
                <a:gd name="f288" fmla="*/ f233 1 f154"/>
                <a:gd name="f289" fmla="*/ f234 1 f153"/>
                <a:gd name="f290" fmla="*/ f235 1 f154"/>
                <a:gd name="f291" fmla="*/ f236 1 f153"/>
                <a:gd name="f292" fmla="*/ f237 1 f154"/>
                <a:gd name="f293" fmla="*/ f238 1 f153"/>
                <a:gd name="f294" fmla="*/ f239 1 f154"/>
                <a:gd name="f295" fmla="*/ f240 1 f153"/>
                <a:gd name="f296" fmla="*/ f241 1 f154"/>
                <a:gd name="f297" fmla="*/ f242 1 f153"/>
                <a:gd name="f298" fmla="*/ f243 1 f154"/>
                <a:gd name="f299" fmla="*/ f244 1 f153"/>
                <a:gd name="f300" fmla="*/ f245 1 f154"/>
                <a:gd name="f301" fmla="*/ f246 1 f153"/>
                <a:gd name="f302" fmla="*/ f247 1 f154"/>
                <a:gd name="f303" fmla="*/ f248 1 f153"/>
                <a:gd name="f304" fmla="*/ f249 1 f154"/>
                <a:gd name="f305" fmla="*/ f250 1 f154"/>
                <a:gd name="f306" fmla="*/ f251 1 f153"/>
                <a:gd name="f307" fmla="*/ f252 1 f154"/>
                <a:gd name="f308" fmla="*/ f253 1 f153"/>
                <a:gd name="f309" fmla="*/ f254 1 f154"/>
                <a:gd name="f310" fmla="*/ f255 1 f153"/>
                <a:gd name="f311" fmla="*/ f256 f148 1"/>
                <a:gd name="f312" fmla="*/ f257 f148 1"/>
                <a:gd name="f313" fmla="*/ f259 f149 1"/>
                <a:gd name="f314" fmla="*/ f258 f149 1"/>
                <a:gd name="f315" fmla="*/ f261 f148 1"/>
                <a:gd name="f316" fmla="*/ f262 f149 1"/>
                <a:gd name="f317" fmla="*/ f263 f148 1"/>
                <a:gd name="f318" fmla="*/ f264 f149 1"/>
                <a:gd name="f319" fmla="*/ f265 f149 1"/>
                <a:gd name="f320" fmla="*/ f266 f148 1"/>
                <a:gd name="f321" fmla="*/ f267 f149 1"/>
                <a:gd name="f322" fmla="*/ f268 f148 1"/>
                <a:gd name="f323" fmla="*/ f269 f149 1"/>
                <a:gd name="f324" fmla="*/ f270 f148 1"/>
                <a:gd name="f325" fmla="*/ f271 f149 1"/>
                <a:gd name="f326" fmla="*/ f272 f148 1"/>
                <a:gd name="f327" fmla="*/ f273 f149 1"/>
                <a:gd name="f328" fmla="*/ f274 f148 1"/>
                <a:gd name="f329" fmla="*/ f275 f149 1"/>
                <a:gd name="f330" fmla="*/ f276 f148 1"/>
                <a:gd name="f331" fmla="*/ f277 f149 1"/>
                <a:gd name="f332" fmla="*/ f278 f148 1"/>
                <a:gd name="f333" fmla="*/ f279 f148 1"/>
                <a:gd name="f334" fmla="*/ f280 f149 1"/>
                <a:gd name="f335" fmla="*/ f281 f148 1"/>
                <a:gd name="f336" fmla="*/ f282 f148 1"/>
                <a:gd name="f337" fmla="*/ f283 f149 1"/>
                <a:gd name="f338" fmla="*/ f284 f148 1"/>
                <a:gd name="f339" fmla="*/ f285 f149 1"/>
                <a:gd name="f340" fmla="*/ f286 f148 1"/>
                <a:gd name="f341" fmla="*/ f287 f148 1"/>
                <a:gd name="f342" fmla="*/ f288 f149 1"/>
                <a:gd name="f343" fmla="*/ f289 f148 1"/>
                <a:gd name="f344" fmla="*/ f290 f149 1"/>
                <a:gd name="f345" fmla="*/ f291 f148 1"/>
                <a:gd name="f346" fmla="*/ f292 f149 1"/>
                <a:gd name="f347" fmla="*/ f293 f148 1"/>
                <a:gd name="f348" fmla="*/ f294 f149 1"/>
                <a:gd name="f349" fmla="*/ f295 f148 1"/>
                <a:gd name="f350" fmla="*/ f296 f149 1"/>
                <a:gd name="f351" fmla="*/ f297 f148 1"/>
                <a:gd name="f352" fmla="*/ f298 f149 1"/>
                <a:gd name="f353" fmla="*/ f299 f148 1"/>
                <a:gd name="f354" fmla="*/ f300 f149 1"/>
                <a:gd name="f355" fmla="*/ f301 f148 1"/>
                <a:gd name="f356" fmla="*/ f302 f149 1"/>
                <a:gd name="f357" fmla="*/ f303 f148 1"/>
                <a:gd name="f358" fmla="*/ f304 f149 1"/>
                <a:gd name="f359" fmla="*/ f305 f149 1"/>
                <a:gd name="f360" fmla="*/ f306 f148 1"/>
                <a:gd name="f361" fmla="*/ f307 f149 1"/>
                <a:gd name="f362" fmla="*/ f308 f148 1"/>
                <a:gd name="f363" fmla="*/ f309 f149 1"/>
                <a:gd name="f364" fmla="*/ f310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0">
                  <a:pos x="f315" y="f316"/>
                </a:cxn>
                <a:cxn ang="f260">
                  <a:pos x="f317" y="f318"/>
                </a:cxn>
                <a:cxn ang="f260">
                  <a:pos x="f317" y="f319"/>
                </a:cxn>
                <a:cxn ang="f260">
                  <a:pos x="f320" y="f321"/>
                </a:cxn>
                <a:cxn ang="f260">
                  <a:pos x="f322" y="f323"/>
                </a:cxn>
                <a:cxn ang="f260">
                  <a:pos x="f324" y="f325"/>
                </a:cxn>
                <a:cxn ang="f260">
                  <a:pos x="f326" y="f327"/>
                </a:cxn>
                <a:cxn ang="f260">
                  <a:pos x="f328" y="f329"/>
                </a:cxn>
                <a:cxn ang="f260">
                  <a:pos x="f330" y="f331"/>
                </a:cxn>
                <a:cxn ang="f260">
                  <a:pos x="f332" y="f331"/>
                </a:cxn>
                <a:cxn ang="f260">
                  <a:pos x="f333" y="f334"/>
                </a:cxn>
                <a:cxn ang="f260">
                  <a:pos x="f335" y="f334"/>
                </a:cxn>
                <a:cxn ang="f260">
                  <a:pos x="f336" y="f337"/>
                </a:cxn>
                <a:cxn ang="f260">
                  <a:pos x="f338" y="f339"/>
                </a:cxn>
                <a:cxn ang="f260">
                  <a:pos x="f340" y="f339"/>
                </a:cxn>
                <a:cxn ang="f260">
                  <a:pos x="f341" y="f342"/>
                </a:cxn>
                <a:cxn ang="f260">
                  <a:pos x="f343" y="f344"/>
                </a:cxn>
                <a:cxn ang="f260">
                  <a:pos x="f345" y="f346"/>
                </a:cxn>
                <a:cxn ang="f260">
                  <a:pos x="f347" y="f348"/>
                </a:cxn>
                <a:cxn ang="f260">
                  <a:pos x="f349" y="f350"/>
                </a:cxn>
                <a:cxn ang="f260">
                  <a:pos x="f351" y="f352"/>
                </a:cxn>
                <a:cxn ang="f260">
                  <a:pos x="f353" y="f354"/>
                </a:cxn>
                <a:cxn ang="f260">
                  <a:pos x="f355" y="f356"/>
                </a:cxn>
                <a:cxn ang="f260">
                  <a:pos x="f357" y="f358"/>
                </a:cxn>
                <a:cxn ang="f260">
                  <a:pos x="f357" y="f359"/>
                </a:cxn>
                <a:cxn ang="f260">
                  <a:pos x="f360" y="f361"/>
                </a:cxn>
                <a:cxn ang="f260">
                  <a:pos x="f362" y="f363"/>
                </a:cxn>
                <a:cxn ang="f260">
                  <a:pos x="f364" y="f316"/>
                </a:cxn>
              </a:cxnLst>
              <a:rect l="f311" t="f314" r="f312" b="f313"/>
              <a:pathLst>
                <a:path w="6436810" h="360011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3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5"/>
                    <a:pt x="f58" y="f55"/>
                  </a:cubicBezTo>
                  <a:lnTo>
                    <a:pt x="f59" y="f60"/>
                  </a:lnTo>
                  <a:lnTo>
                    <a:pt x="f61" y="f60"/>
                  </a:lnTo>
                  <a:cubicBezTo>
                    <a:pt x="f62" y="f63"/>
                    <a:pt x="f64" y="f65"/>
                    <a:pt x="f64" y="f65"/>
                  </a:cubicBezTo>
                  <a:lnTo>
                    <a:pt x="f66" y="f67"/>
                  </a:lnTo>
                  <a:cubicBezTo>
                    <a:pt x="f68" y="f69"/>
                    <a:pt x="f70" y="f71"/>
                    <a:pt x="f72" y="f67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9"/>
                    <a:pt x="f125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27" y="f143"/>
                    <a:pt x="f144" y="f145"/>
                    <a:pt x="f146" y="f5"/>
                  </a:cubicBezTo>
                </a:path>
              </a:pathLst>
            </a:custGeom>
            <a:noFill/>
            <a:ln w="25402">
              <a:solidFill>
                <a:srgbClr val="7C4DB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6" name="Freeform 19"/>
            <p:cNvSpPr/>
            <p:nvPr/>
          </p:nvSpPr>
          <p:spPr>
            <a:xfrm>
              <a:off x="389104" y="1762121"/>
              <a:ext cx="266703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19"/>
                <a:gd name="f7" fmla="val 4762"/>
                <a:gd name="f8" fmla="+- 0 0 -90"/>
                <a:gd name="f9" fmla="*/ f3 1 150019"/>
                <a:gd name="f10" fmla="*/ f4 1 4762"/>
                <a:gd name="f11" fmla="+- f7 0 f5"/>
                <a:gd name="f12" fmla="+- f6 0 f5"/>
                <a:gd name="f13" fmla="*/ f8 f0 1"/>
                <a:gd name="f14" fmla="*/ f12 1 150019"/>
                <a:gd name="f15" fmla="*/ f11 1 4762"/>
                <a:gd name="f16" fmla="*/ 0 f12 1"/>
                <a:gd name="f17" fmla="*/ 0 f11 1"/>
                <a:gd name="f18" fmla="*/ 150019 f12 1"/>
                <a:gd name="f19" fmla="*/ 4762 f11 1"/>
                <a:gd name="f20" fmla="*/ f13 1 f2"/>
                <a:gd name="f21" fmla="*/ f16 1 150019"/>
                <a:gd name="f22" fmla="*/ f17 1 4762"/>
                <a:gd name="f23" fmla="*/ f18 1 150019"/>
                <a:gd name="f24" fmla="*/ f19 1 476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40" y="f41"/>
                </a:cxn>
              </a:cxnLst>
              <a:rect l="f34" t="f37" r="f35" b="f36"/>
              <a:pathLst>
                <a:path w="150019" h="4762">
                  <a:moveTo>
                    <a:pt x="f5" y="f5"/>
                  </a:moveTo>
                  <a:lnTo>
                    <a:pt x="f6" y="f7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7C4DB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502727" y="341098"/>
            <a:ext cx="2574749" cy="1931057"/>
            <a:chOff x="502727" y="341098"/>
            <a:chExt cx="2574749" cy="1931057"/>
          </a:xfrm>
        </p:grpSpPr>
        <p:sp>
          <p:nvSpPr>
            <p:cNvPr id="8" name="Oval 13"/>
            <p:cNvSpPr/>
            <p:nvPr/>
          </p:nvSpPr>
          <p:spPr>
            <a:xfrm>
              <a:off x="502727" y="341098"/>
              <a:ext cx="2574749" cy="193105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CD0EB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584932" y="402747"/>
              <a:ext cx="2410340" cy="180775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533442" y="364644"/>
              <a:ext cx="2522820" cy="18921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>
              <a:solidFill>
                <a:srgbClr val="1C4B4A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08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>
          <a:xfrm rot="10799991">
            <a:off x="491069" y="319884"/>
            <a:ext cx="11226802" cy="6182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41"/>
              <a:gd name="f7" fmla="val 10623"/>
              <a:gd name="f8" fmla="val 9981"/>
              <a:gd name="f9" fmla="val 454"/>
              <a:gd name="f10" fmla="val 9093"/>
              <a:gd name="f11" fmla="+- 0 0 310"/>
              <a:gd name="f12" fmla="val 6898"/>
              <a:gd name="f13" fmla="val 133"/>
              <a:gd name="f14" fmla="val 5232"/>
              <a:gd name="f15" fmla="val 76"/>
              <a:gd name="f16" fmla="val 3658"/>
              <a:gd name="f17" fmla="val 159"/>
              <a:gd name="f18" fmla="val 953"/>
              <a:gd name="f19" fmla="+- 0 0 371"/>
              <a:gd name="f20" fmla="val 475"/>
              <a:gd name="f21" fmla="val 642"/>
              <a:gd name="f22" fmla="+- 0 0 56"/>
              <a:gd name="f23" fmla="val 1496"/>
              <a:gd name="f24" fmla="+- 0 0 7"/>
              <a:gd name="f25" fmla="val 3534"/>
              <a:gd name="f26" fmla="val 9"/>
              <a:gd name="f27" fmla="val 5146"/>
              <a:gd name="f28" fmla="val 25"/>
              <a:gd name="f29" fmla="val 6758"/>
              <a:gd name="f30" fmla="+- 0 0 40"/>
              <a:gd name="f31" fmla="val 9771"/>
              <a:gd name="f32" fmla="val 570"/>
              <a:gd name="f33" fmla="val 10317"/>
              <a:gd name="f34" fmla="val 1211"/>
              <a:gd name="f35" fmla="val 10891"/>
              <a:gd name="f36" fmla="val 3734"/>
              <a:gd name="f37" fmla="val 10488"/>
              <a:gd name="f38" fmla="val 5330"/>
              <a:gd name="f39" fmla="val 10465"/>
              <a:gd name="f40" fmla="val 6926"/>
              <a:gd name="f41" fmla="val 10442"/>
              <a:gd name="f42" fmla="val 9763"/>
              <a:gd name="f43" fmla="val 10642"/>
              <a:gd name="f44" fmla="val 10144"/>
              <a:gd name="f45" fmla="val 10181"/>
              <a:gd name="f46" fmla="val 10613"/>
              <a:gd name="f47" fmla="val 9764"/>
              <a:gd name="f48" fmla="val 6952"/>
              <a:gd name="f49" fmla="val 10534"/>
              <a:gd name="f50" fmla="val 5414"/>
              <a:gd name="f51" fmla="val 10527"/>
              <a:gd name="f52" fmla="val 3877"/>
              <a:gd name="f53" fmla="val 10549"/>
              <a:gd name="f54" fmla="val 989"/>
              <a:gd name="f55" fmla="+- 0 0 -90"/>
              <a:gd name="f56" fmla="*/ f3 1 10541"/>
              <a:gd name="f57" fmla="*/ f4 1 10623"/>
              <a:gd name="f58" fmla="+- f7 0 f5"/>
              <a:gd name="f59" fmla="+- f6 0 f5"/>
              <a:gd name="f60" fmla="*/ f55 f0 1"/>
              <a:gd name="f61" fmla="*/ f59 1 10541"/>
              <a:gd name="f62" fmla="*/ f58 1 10623"/>
              <a:gd name="f63" fmla="*/ 9981 f59 1"/>
              <a:gd name="f64" fmla="*/ 454 f58 1"/>
              <a:gd name="f65" fmla="*/ 5232 f59 1"/>
              <a:gd name="f66" fmla="*/ 76 f58 1"/>
              <a:gd name="f67" fmla="*/ 475 f59 1"/>
              <a:gd name="f68" fmla="*/ 642 f58 1"/>
              <a:gd name="f69" fmla="*/ 9 f59 1"/>
              <a:gd name="f70" fmla="*/ 5146 f58 1"/>
              <a:gd name="f71" fmla="*/ 570 f59 1"/>
              <a:gd name="f72" fmla="*/ 10317 f58 1"/>
              <a:gd name="f73" fmla="*/ 5330 f59 1"/>
              <a:gd name="f74" fmla="*/ 10465 f58 1"/>
              <a:gd name="f75" fmla="*/ 10144 f59 1"/>
              <a:gd name="f76" fmla="*/ 10181 f58 1"/>
              <a:gd name="f77" fmla="*/ 10534 f59 1"/>
              <a:gd name="f78" fmla="*/ 5414 f58 1"/>
              <a:gd name="f79" fmla="*/ f60 1 f2"/>
              <a:gd name="f80" fmla="*/ f63 1 10541"/>
              <a:gd name="f81" fmla="*/ f64 1 10623"/>
              <a:gd name="f82" fmla="*/ f65 1 10541"/>
              <a:gd name="f83" fmla="*/ f66 1 10623"/>
              <a:gd name="f84" fmla="*/ f67 1 10541"/>
              <a:gd name="f85" fmla="*/ f68 1 10623"/>
              <a:gd name="f86" fmla="*/ f69 1 10541"/>
              <a:gd name="f87" fmla="*/ f70 1 10623"/>
              <a:gd name="f88" fmla="*/ f71 1 10541"/>
              <a:gd name="f89" fmla="*/ f72 1 10623"/>
              <a:gd name="f90" fmla="*/ f73 1 10541"/>
              <a:gd name="f91" fmla="*/ f74 1 10623"/>
              <a:gd name="f92" fmla="*/ f75 1 10541"/>
              <a:gd name="f93" fmla="*/ f76 1 10623"/>
              <a:gd name="f94" fmla="*/ f77 1 10541"/>
              <a:gd name="f95" fmla="*/ f78 1 10623"/>
              <a:gd name="f96" fmla="*/ f5 1 f61"/>
              <a:gd name="f97" fmla="*/ f6 1 f61"/>
              <a:gd name="f98" fmla="*/ f5 1 f62"/>
              <a:gd name="f99" fmla="*/ f7 1 f62"/>
              <a:gd name="f100" fmla="+- f79 0 f1"/>
              <a:gd name="f101" fmla="*/ f80 1 f61"/>
              <a:gd name="f102" fmla="*/ f81 1 f62"/>
              <a:gd name="f103" fmla="*/ f82 1 f61"/>
              <a:gd name="f104" fmla="*/ f83 1 f62"/>
              <a:gd name="f105" fmla="*/ f84 1 f61"/>
              <a:gd name="f106" fmla="*/ f85 1 f62"/>
              <a:gd name="f107" fmla="*/ f86 1 f61"/>
              <a:gd name="f108" fmla="*/ f87 1 f62"/>
              <a:gd name="f109" fmla="*/ f88 1 f61"/>
              <a:gd name="f110" fmla="*/ f89 1 f62"/>
              <a:gd name="f111" fmla="*/ f90 1 f61"/>
              <a:gd name="f112" fmla="*/ f91 1 f62"/>
              <a:gd name="f113" fmla="*/ f92 1 f61"/>
              <a:gd name="f114" fmla="*/ f93 1 f62"/>
              <a:gd name="f115" fmla="*/ f94 1 f61"/>
              <a:gd name="f116" fmla="*/ f95 1 f62"/>
              <a:gd name="f117" fmla="*/ f96 f56 1"/>
              <a:gd name="f118" fmla="*/ f97 f56 1"/>
              <a:gd name="f119" fmla="*/ f99 f57 1"/>
              <a:gd name="f120" fmla="*/ f98 f57 1"/>
              <a:gd name="f121" fmla="*/ f101 f56 1"/>
              <a:gd name="f122" fmla="*/ f102 f57 1"/>
              <a:gd name="f123" fmla="*/ f103 f56 1"/>
              <a:gd name="f124" fmla="*/ f104 f57 1"/>
              <a:gd name="f125" fmla="*/ f105 f56 1"/>
              <a:gd name="f126" fmla="*/ f106 f57 1"/>
              <a:gd name="f127" fmla="*/ f107 f56 1"/>
              <a:gd name="f128" fmla="*/ f108 f57 1"/>
              <a:gd name="f129" fmla="*/ f109 f56 1"/>
              <a:gd name="f130" fmla="*/ f110 f57 1"/>
              <a:gd name="f131" fmla="*/ f111 f56 1"/>
              <a:gd name="f132" fmla="*/ f112 f57 1"/>
              <a:gd name="f133" fmla="*/ f113 f56 1"/>
              <a:gd name="f134" fmla="*/ f114 f57 1"/>
              <a:gd name="f135" fmla="*/ f115 f56 1"/>
              <a:gd name="f136" fmla="*/ f11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21" y="f122"/>
              </a:cxn>
              <a:cxn ang="f100">
                <a:pos x="f123" y="f124"/>
              </a:cxn>
              <a:cxn ang="f100">
                <a:pos x="f125" y="f126"/>
              </a:cxn>
              <a:cxn ang="f100">
                <a:pos x="f127" y="f128"/>
              </a:cxn>
              <a:cxn ang="f100">
                <a:pos x="f129" y="f130"/>
              </a:cxn>
              <a:cxn ang="f100">
                <a:pos x="f131" y="f132"/>
              </a:cxn>
              <a:cxn ang="f100">
                <a:pos x="f133" y="f134"/>
              </a:cxn>
              <a:cxn ang="f100">
                <a:pos x="f135" y="f136"/>
              </a:cxn>
              <a:cxn ang="f100">
                <a:pos x="f121" y="f122"/>
              </a:cxn>
            </a:cxnLst>
            <a:rect l="f117" t="f120" r="f118" b="f119"/>
            <a:pathLst>
              <a:path w="10541" h="106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6" y="f48"/>
                  <a:pt x="f49" y="f50"/>
                </a:cubicBezTo>
                <a:cubicBezTo>
                  <a:pt x="f51" y="f52"/>
                  <a:pt x="f53" y="f54"/>
                  <a:pt x="f8" y="f9"/>
                </a:cubicBezTo>
                <a:close/>
              </a:path>
            </a:pathLst>
          </a:custGeom>
          <a:noFill/>
          <a:ln w="9528">
            <a:solidFill>
              <a:srgbClr val="213054"/>
            </a:solidFill>
            <a:custDash>
              <a:ds d="299906" sp="299906"/>
            </a:custDash>
            <a:miter/>
          </a:ln>
        </p:spPr>
        <p:txBody>
          <a:bodyPr vert="horz" wrap="square" lIns="121916" tIns="60963" rIns="121916" bIns="60963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21305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94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78" y="233254"/>
            <a:ext cx="11385752" cy="1530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78151"/>
              <a:gd name="f7" fmla="val 1147688"/>
              <a:gd name="f8" fmla="val 311971"/>
              <a:gd name="f9" fmla="val 123022"/>
              <a:gd name="f10" fmla="val 702453"/>
              <a:gd name="f11" fmla="val 8274"/>
              <a:gd name="f12" fmla="val 5352966"/>
              <a:gd name="f13" fmla="+- 0 0 74203"/>
              <a:gd name="f14" fmla="val 6001633"/>
              <a:gd name="f15" fmla="val 101506"/>
              <a:gd name="f16" fmla="val 6446285"/>
              <a:gd name="f17" fmla="val 575739"/>
              <a:gd name="f18" fmla="val 6266988"/>
              <a:gd name="f19" fmla="val 813304"/>
              <a:gd name="f20" fmla="val 57374"/>
              <a:gd name="f21" fmla="val 820476"/>
              <a:gd name="f22" fmla="+- 0 0 78891"/>
              <a:gd name="f23" fmla="val 439478"/>
              <a:gd name="f24" fmla="+- 0 0 -90"/>
              <a:gd name="f25" fmla="*/ f3 1 6378151"/>
              <a:gd name="f26" fmla="*/ f4 1 1147688"/>
              <a:gd name="f27" fmla="+- f7 0 f5"/>
              <a:gd name="f28" fmla="+- f6 0 f5"/>
              <a:gd name="f29" fmla="*/ f24 f0 1"/>
              <a:gd name="f30" fmla="*/ f28 1 6378151"/>
              <a:gd name="f31" fmla="*/ f27 1 1147688"/>
              <a:gd name="f32" fmla="*/ 0 f28 1"/>
              <a:gd name="f33" fmla="*/ 6378151 f28 1"/>
              <a:gd name="f34" fmla="*/ 311971 f28 1"/>
              <a:gd name="f35" fmla="*/ 6001633 f28 1"/>
              <a:gd name="f36" fmla="*/ 123022 f27 1"/>
              <a:gd name="f37" fmla="*/ 101506 f27 1"/>
              <a:gd name="f38" fmla="*/ 1147688 f27 1"/>
              <a:gd name="f39" fmla="*/ f29 1 f2"/>
              <a:gd name="f40" fmla="*/ f32 1 6378151"/>
              <a:gd name="f41" fmla="*/ f33 1 6378151"/>
              <a:gd name="f42" fmla="*/ f34 1 6378151"/>
              <a:gd name="f43" fmla="*/ f35 1 6378151"/>
              <a:gd name="f44" fmla="*/ f36 1 1147688"/>
              <a:gd name="f45" fmla="*/ f37 1 1147688"/>
              <a:gd name="f46" fmla="*/ f38 1 1147688"/>
              <a:gd name="f47" fmla="*/ f5 1 f30"/>
              <a:gd name="f48" fmla="*/ f6 1 f30"/>
              <a:gd name="f49" fmla="*/ f5 1 f31"/>
              <a:gd name="f50" fmla="*/ f7 1 f31"/>
              <a:gd name="f51" fmla="+- f39 0 f1"/>
              <a:gd name="f52" fmla="*/ f42 1 f30"/>
              <a:gd name="f53" fmla="*/ f44 1 f31"/>
              <a:gd name="f54" fmla="*/ f43 1 f30"/>
              <a:gd name="f55" fmla="*/ f45 1 f31"/>
              <a:gd name="f56" fmla="*/ f41 1 f30"/>
              <a:gd name="f57" fmla="*/ f46 1 f31"/>
              <a:gd name="f58" fmla="*/ f40 1 f30"/>
              <a:gd name="f59" fmla="*/ f47 f25 1"/>
              <a:gd name="f60" fmla="*/ f48 f25 1"/>
              <a:gd name="f61" fmla="*/ f50 f26 1"/>
              <a:gd name="f62" fmla="*/ f49 f26 1"/>
              <a:gd name="f63" fmla="*/ f52 f25 1"/>
              <a:gd name="f64" fmla="*/ f53 f26 1"/>
              <a:gd name="f65" fmla="*/ f54 f25 1"/>
              <a:gd name="f66" fmla="*/ f55 f26 1"/>
              <a:gd name="f67" fmla="*/ f56 f25 1"/>
              <a:gd name="f68" fmla="*/ f57 f26 1"/>
              <a:gd name="f69" fmla="*/ f58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3" y="f64"/>
              </a:cxn>
              <a:cxn ang="f51">
                <a:pos x="f65" y="f66"/>
              </a:cxn>
              <a:cxn ang="f51">
                <a:pos x="f67" y="f68"/>
              </a:cxn>
              <a:cxn ang="f51">
                <a:pos x="f69" y="f68"/>
              </a:cxn>
              <a:cxn ang="f51">
                <a:pos x="f63" y="f64"/>
              </a:cxn>
            </a:cxnLst>
            <a:rect l="f59" t="f62" r="f60" b="f61"/>
            <a:pathLst>
              <a:path w="6378151" h="11476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6" y="f7"/>
                </a:cubicBezTo>
                <a:lnTo>
                  <a:pt x="f5" y="f7"/>
                </a:lnTo>
                <a:cubicBezTo>
                  <a:pt x="f20" y="f21"/>
                  <a:pt x="f22" y="f23"/>
                  <a:pt x="f8" y="f9"/>
                </a:cubicBezTo>
                <a:close/>
              </a:path>
            </a:pathLst>
          </a:custGeom>
          <a:solidFill>
            <a:srgbClr val="FC7D7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75205" y="1762121"/>
            <a:ext cx="11443222" cy="4803334"/>
            <a:chOff x="375205" y="1762121"/>
            <a:chExt cx="11443222" cy="4803334"/>
          </a:xfrm>
        </p:grpSpPr>
        <p:sp>
          <p:nvSpPr>
            <p:cNvPr id="4" name="Freeform 4"/>
            <p:cNvSpPr/>
            <p:nvPr/>
          </p:nvSpPr>
          <p:spPr>
            <a:xfrm>
              <a:off x="2881695" y="1765304"/>
              <a:ext cx="8832427" cy="10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68240"/>
                <a:gd name="f7" fmla="val 7620"/>
                <a:gd name="f8" fmla="val 2781300"/>
                <a:gd name="f9" fmla="+- 0 0 -90"/>
                <a:gd name="f10" fmla="*/ f3 1 4968240"/>
                <a:gd name="f11" fmla="*/ f4 1 7620"/>
                <a:gd name="f12" fmla="+- f7 0 f5"/>
                <a:gd name="f13" fmla="+- f6 0 f5"/>
                <a:gd name="f14" fmla="*/ f9 f0 1"/>
                <a:gd name="f15" fmla="*/ f13 1 4968240"/>
                <a:gd name="f16" fmla="*/ f12 1 7620"/>
                <a:gd name="f17" fmla="*/ 0 f13 1"/>
                <a:gd name="f18" fmla="*/ 0 f12 1"/>
                <a:gd name="f19" fmla="*/ 2781300 f13 1"/>
                <a:gd name="f20" fmla="*/ 4968240 f13 1"/>
                <a:gd name="f21" fmla="*/ 7620 f12 1"/>
                <a:gd name="f22" fmla="*/ f14 1 f2"/>
                <a:gd name="f23" fmla="*/ f17 1 4968240"/>
                <a:gd name="f24" fmla="*/ f18 1 7620"/>
                <a:gd name="f25" fmla="*/ f19 1 4968240"/>
                <a:gd name="f26" fmla="*/ f20 1 4968240"/>
                <a:gd name="f27" fmla="*/ f21 1 7620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</a:cxnLst>
              <a:rect l="f38" t="f41" r="f39" b="f40"/>
              <a:pathLst>
                <a:path w="4968240" h="7620">
                  <a:moveTo>
                    <a:pt x="f5" y="f5"/>
                  </a:moveTo>
                  <a:lnTo>
                    <a:pt x="f8" y="f5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F95D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375205" y="1765304"/>
              <a:ext cx="11443222" cy="4800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6810"/>
                <a:gd name="f7" fmla="val 3600115"/>
                <a:gd name="f8" fmla="val 6378138"/>
                <a:gd name="f9" fmla="val 6400363"/>
                <a:gd name="f10" fmla="val 227965"/>
                <a:gd name="f11" fmla="val 6422588"/>
                <a:gd name="f12" fmla="val 455930"/>
                <a:gd name="f13" fmla="val 6431478"/>
                <a:gd name="f14" fmla="val 723900"/>
                <a:gd name="f15" fmla="val 6440368"/>
                <a:gd name="f16" fmla="val 991870"/>
                <a:gd name="f17" fmla="val 6436558"/>
                <a:gd name="f18" fmla="val 1328420"/>
                <a:gd name="f19" fmla="val 1607820"/>
                <a:gd name="f20" fmla="val 6426398"/>
                <a:gd name="f21" fmla="val 1887220"/>
                <a:gd name="f22" fmla="val 6417508"/>
                <a:gd name="f23" fmla="val 2185670"/>
                <a:gd name="f24" fmla="val 6400998"/>
                <a:gd name="f25" fmla="val 2400300"/>
                <a:gd name="f26" fmla="val 6384488"/>
                <a:gd name="f27" fmla="val 2614930"/>
                <a:gd name="f28" fmla="val 6359088"/>
                <a:gd name="f29" fmla="val 2766060"/>
                <a:gd name="f30" fmla="val 6332418"/>
                <a:gd name="f31" fmla="val 2895600"/>
                <a:gd name="f32" fmla="val 6305748"/>
                <a:gd name="f33" fmla="val 3025140"/>
                <a:gd name="f34" fmla="val 6281618"/>
                <a:gd name="f35" fmla="val 3094990"/>
                <a:gd name="f36" fmla="val 6240978"/>
                <a:gd name="f37" fmla="val 3177540"/>
                <a:gd name="f38" fmla="val 6200338"/>
                <a:gd name="f39" fmla="val 3260090"/>
                <a:gd name="f40" fmla="val 6159698"/>
                <a:gd name="f41" fmla="val 3333750"/>
                <a:gd name="f42" fmla="val 6088578"/>
                <a:gd name="f43" fmla="val 3390900"/>
                <a:gd name="f44" fmla="val 6017458"/>
                <a:gd name="f45" fmla="val 3448050"/>
                <a:gd name="f46" fmla="val 5922208"/>
                <a:gd name="f47" fmla="val 3489960"/>
                <a:gd name="f48" fmla="val 5814258"/>
                <a:gd name="f49" fmla="val 3520440"/>
                <a:gd name="f50" fmla="val 5706308"/>
                <a:gd name="f51" fmla="val 3550920"/>
                <a:gd name="f52" fmla="val 5649158"/>
                <a:gd name="f53" fmla="val 3564890"/>
                <a:gd name="f54" fmla="val 5440878"/>
                <a:gd name="f55" fmla="val 3573780"/>
                <a:gd name="f56" fmla="val 5232598"/>
                <a:gd name="f57" fmla="val 3582670"/>
                <a:gd name="f58" fmla="val 4564578"/>
                <a:gd name="f59" fmla="val 3833058"/>
                <a:gd name="f60" fmla="val 3566160"/>
                <a:gd name="f61" fmla="val 3116778"/>
                <a:gd name="f62" fmla="val 2881828"/>
                <a:gd name="f63" fmla="val 3568700"/>
                <a:gd name="f64" fmla="val 2423358"/>
                <a:gd name="f65" fmla="val 3581400"/>
                <a:gd name="f66" fmla="val 1874718"/>
                <a:gd name="f67" fmla="val 3596640"/>
                <a:gd name="f68" fmla="val 1693108"/>
                <a:gd name="f69" fmla="val 3599180"/>
                <a:gd name="f70" fmla="val 1506418"/>
                <a:gd name="f71" fmla="val 3602990"/>
                <a:gd name="f72" fmla="val 1333698"/>
                <a:gd name="f73" fmla="val 1160978"/>
                <a:gd name="f74" fmla="val 3590290"/>
                <a:gd name="f75" fmla="val 964128"/>
                <a:gd name="f76" fmla="val 3575050"/>
                <a:gd name="f77" fmla="val 838398"/>
                <a:gd name="f78" fmla="val 3558540"/>
                <a:gd name="f79" fmla="val 712668"/>
                <a:gd name="f80" fmla="val 3542030"/>
                <a:gd name="f81" fmla="val 654248"/>
                <a:gd name="f82" fmla="val 3521710"/>
                <a:gd name="f83" fmla="val 579318"/>
                <a:gd name="f84" fmla="val 3497580"/>
                <a:gd name="f85" fmla="val 504388"/>
                <a:gd name="f86" fmla="val 3473450"/>
                <a:gd name="f87" fmla="val 440888"/>
                <a:gd name="f88" fmla="val 3444240"/>
                <a:gd name="f89" fmla="val 388818"/>
                <a:gd name="f90" fmla="val 3413760"/>
                <a:gd name="f91" fmla="val 336748"/>
                <a:gd name="f92" fmla="val 3383280"/>
                <a:gd name="f93" fmla="val 302458"/>
                <a:gd name="f94" fmla="val 3362960"/>
                <a:gd name="f95" fmla="val 266898"/>
                <a:gd name="f96" fmla="val 3314700"/>
                <a:gd name="f97" fmla="val 231338"/>
                <a:gd name="f98" fmla="val 3266440"/>
                <a:gd name="f99" fmla="val 200858"/>
                <a:gd name="f100" fmla="val 3191510"/>
                <a:gd name="f101" fmla="val 175458"/>
                <a:gd name="f102" fmla="val 3124200"/>
                <a:gd name="f103" fmla="val 150058"/>
                <a:gd name="f104" fmla="val 3056890"/>
                <a:gd name="f105" fmla="val 133548"/>
                <a:gd name="f106" fmla="val 2992120"/>
                <a:gd name="f107" fmla="val 114498"/>
                <a:gd name="f108" fmla="val 2910840"/>
                <a:gd name="f109" fmla="val 95448"/>
                <a:gd name="f110" fmla="val 2829560"/>
                <a:gd name="f111" fmla="val 73858"/>
                <a:gd name="f112" fmla="val 2741930"/>
                <a:gd name="f113" fmla="val 61158"/>
                <a:gd name="f114" fmla="val 2636520"/>
                <a:gd name="f115" fmla="val 48458"/>
                <a:gd name="f116" fmla="val 2531110"/>
                <a:gd name="f117" fmla="val 45918"/>
                <a:gd name="f118" fmla="val 2406650"/>
                <a:gd name="f119" fmla="val 38298"/>
                <a:gd name="f120" fmla="val 2278380"/>
                <a:gd name="f121" fmla="val 30678"/>
                <a:gd name="f122" fmla="val 2150110"/>
                <a:gd name="f123" fmla="val 19248"/>
                <a:gd name="f124" fmla="val 2004060"/>
                <a:gd name="f125" fmla="val 15438"/>
                <a:gd name="f126" fmla="val 1866900"/>
                <a:gd name="f127" fmla="val 11628"/>
                <a:gd name="f128" fmla="val 1729740"/>
                <a:gd name="f129" fmla="val 17978"/>
                <a:gd name="f130" fmla="val 1455420"/>
                <a:gd name="f131" fmla="val 12898"/>
                <a:gd name="f132" fmla="val 1303020"/>
                <a:gd name="f133" fmla="val 1468"/>
                <a:gd name="f134" fmla="val 1146810"/>
                <a:gd name="f135" fmla="val 198"/>
                <a:gd name="f136" fmla="val 952500"/>
                <a:gd name="f137" fmla="+- 0 0 1072"/>
                <a:gd name="f138" fmla="val 758190"/>
                <a:gd name="f139" fmla="val 4008"/>
                <a:gd name="f140" fmla="val 448310"/>
                <a:gd name="f141" fmla="val 7818"/>
                <a:gd name="f142" fmla="val 289560"/>
                <a:gd name="f143" fmla="val 130810"/>
                <a:gd name="f144" fmla="val 17343"/>
                <a:gd name="f145" fmla="val 65405"/>
                <a:gd name="f146" fmla="val 23058"/>
                <a:gd name="f147" fmla="+- 0 0 -90"/>
                <a:gd name="f148" fmla="*/ f3 1 6436810"/>
                <a:gd name="f149" fmla="*/ f4 1 3600115"/>
                <a:gd name="f150" fmla="+- f7 0 f5"/>
                <a:gd name="f151" fmla="+- f6 0 f5"/>
                <a:gd name="f152" fmla="*/ f147 f0 1"/>
                <a:gd name="f153" fmla="*/ f151 1 6436810"/>
                <a:gd name="f154" fmla="*/ f150 1 3600115"/>
                <a:gd name="f155" fmla="*/ 6378138 f151 1"/>
                <a:gd name="f156" fmla="*/ 0 f150 1"/>
                <a:gd name="f157" fmla="*/ 6431478 f151 1"/>
                <a:gd name="f158" fmla="*/ 723900 f150 1"/>
                <a:gd name="f159" fmla="*/ 1607820 f150 1"/>
                <a:gd name="f160" fmla="*/ 6400998 f151 1"/>
                <a:gd name="f161" fmla="*/ 2400300 f150 1"/>
                <a:gd name="f162" fmla="*/ 6332418 f151 1"/>
                <a:gd name="f163" fmla="*/ 2895600 f150 1"/>
                <a:gd name="f164" fmla="*/ 6240978 f151 1"/>
                <a:gd name="f165" fmla="*/ 3177540 f150 1"/>
                <a:gd name="f166" fmla="*/ 6088578 f151 1"/>
                <a:gd name="f167" fmla="*/ 3390900 f150 1"/>
                <a:gd name="f168" fmla="*/ 5814258 f151 1"/>
                <a:gd name="f169" fmla="*/ 3520440 f150 1"/>
                <a:gd name="f170" fmla="*/ 5440878 f151 1"/>
                <a:gd name="f171" fmla="*/ 3573780 f150 1"/>
                <a:gd name="f172" fmla="*/ 4564578 f151 1"/>
                <a:gd name="f173" fmla="*/ 3833058 f151 1"/>
                <a:gd name="f174" fmla="*/ 3566160 f150 1"/>
                <a:gd name="f175" fmla="*/ 3116778 f151 1"/>
                <a:gd name="f176" fmla="*/ 2423358 f151 1"/>
                <a:gd name="f177" fmla="*/ 3581400 f150 1"/>
                <a:gd name="f178" fmla="*/ 1874718 f151 1"/>
                <a:gd name="f179" fmla="*/ 3596640 f150 1"/>
                <a:gd name="f180" fmla="*/ 1333698 f151 1"/>
                <a:gd name="f181" fmla="*/ 838398 f151 1"/>
                <a:gd name="f182" fmla="*/ 3558540 f150 1"/>
                <a:gd name="f183" fmla="*/ 579318 f151 1"/>
                <a:gd name="f184" fmla="*/ 3497580 f150 1"/>
                <a:gd name="f185" fmla="*/ 388818 f151 1"/>
                <a:gd name="f186" fmla="*/ 3413760 f150 1"/>
                <a:gd name="f187" fmla="*/ 266898 f151 1"/>
                <a:gd name="f188" fmla="*/ 3314700 f150 1"/>
                <a:gd name="f189" fmla="*/ 175458 f151 1"/>
                <a:gd name="f190" fmla="*/ 3124200 f150 1"/>
                <a:gd name="f191" fmla="*/ 114498 f151 1"/>
                <a:gd name="f192" fmla="*/ 2910840 f150 1"/>
                <a:gd name="f193" fmla="*/ 61158 f151 1"/>
                <a:gd name="f194" fmla="*/ 2636520 f150 1"/>
                <a:gd name="f195" fmla="*/ 38298 f151 1"/>
                <a:gd name="f196" fmla="*/ 2278380 f150 1"/>
                <a:gd name="f197" fmla="*/ 15438 f151 1"/>
                <a:gd name="f198" fmla="*/ 1866900 f150 1"/>
                <a:gd name="f199" fmla="*/ 1455420 f150 1"/>
                <a:gd name="f200" fmla="*/ 198 f151 1"/>
                <a:gd name="f201" fmla="*/ 952500 f150 1"/>
                <a:gd name="f202" fmla="*/ 7818 f151 1"/>
                <a:gd name="f203" fmla="*/ 289560 f150 1"/>
                <a:gd name="f204" fmla="*/ 23058 f151 1"/>
                <a:gd name="f205" fmla="*/ f152 1 f2"/>
                <a:gd name="f206" fmla="*/ f155 1 6436810"/>
                <a:gd name="f207" fmla="*/ f156 1 3600115"/>
                <a:gd name="f208" fmla="*/ f157 1 6436810"/>
                <a:gd name="f209" fmla="*/ f158 1 3600115"/>
                <a:gd name="f210" fmla="*/ f159 1 3600115"/>
                <a:gd name="f211" fmla="*/ f160 1 6436810"/>
                <a:gd name="f212" fmla="*/ f161 1 3600115"/>
                <a:gd name="f213" fmla="*/ f162 1 6436810"/>
                <a:gd name="f214" fmla="*/ f163 1 3600115"/>
                <a:gd name="f215" fmla="*/ f164 1 6436810"/>
                <a:gd name="f216" fmla="*/ f165 1 3600115"/>
                <a:gd name="f217" fmla="*/ f166 1 6436810"/>
                <a:gd name="f218" fmla="*/ f167 1 3600115"/>
                <a:gd name="f219" fmla="*/ f168 1 6436810"/>
                <a:gd name="f220" fmla="*/ f169 1 3600115"/>
                <a:gd name="f221" fmla="*/ f170 1 6436810"/>
                <a:gd name="f222" fmla="*/ f171 1 3600115"/>
                <a:gd name="f223" fmla="*/ f172 1 6436810"/>
                <a:gd name="f224" fmla="*/ f173 1 6436810"/>
                <a:gd name="f225" fmla="*/ f174 1 3600115"/>
                <a:gd name="f226" fmla="*/ f175 1 6436810"/>
                <a:gd name="f227" fmla="*/ f176 1 6436810"/>
                <a:gd name="f228" fmla="*/ f177 1 3600115"/>
                <a:gd name="f229" fmla="*/ f178 1 6436810"/>
                <a:gd name="f230" fmla="*/ f179 1 3600115"/>
                <a:gd name="f231" fmla="*/ f180 1 6436810"/>
                <a:gd name="f232" fmla="*/ f181 1 6436810"/>
                <a:gd name="f233" fmla="*/ f182 1 3600115"/>
                <a:gd name="f234" fmla="*/ f183 1 6436810"/>
                <a:gd name="f235" fmla="*/ f184 1 3600115"/>
                <a:gd name="f236" fmla="*/ f185 1 6436810"/>
                <a:gd name="f237" fmla="*/ f186 1 3600115"/>
                <a:gd name="f238" fmla="*/ f187 1 6436810"/>
                <a:gd name="f239" fmla="*/ f188 1 3600115"/>
                <a:gd name="f240" fmla="*/ f189 1 6436810"/>
                <a:gd name="f241" fmla="*/ f190 1 3600115"/>
                <a:gd name="f242" fmla="*/ f191 1 6436810"/>
                <a:gd name="f243" fmla="*/ f192 1 3600115"/>
                <a:gd name="f244" fmla="*/ f193 1 6436810"/>
                <a:gd name="f245" fmla="*/ f194 1 3600115"/>
                <a:gd name="f246" fmla="*/ f195 1 6436810"/>
                <a:gd name="f247" fmla="*/ f196 1 3600115"/>
                <a:gd name="f248" fmla="*/ f197 1 6436810"/>
                <a:gd name="f249" fmla="*/ f198 1 3600115"/>
                <a:gd name="f250" fmla="*/ f199 1 3600115"/>
                <a:gd name="f251" fmla="*/ f200 1 6436810"/>
                <a:gd name="f252" fmla="*/ f201 1 3600115"/>
                <a:gd name="f253" fmla="*/ f202 1 6436810"/>
                <a:gd name="f254" fmla="*/ f203 1 3600115"/>
                <a:gd name="f255" fmla="*/ f204 1 6436810"/>
                <a:gd name="f256" fmla="*/ f5 1 f153"/>
                <a:gd name="f257" fmla="*/ f6 1 f153"/>
                <a:gd name="f258" fmla="*/ f5 1 f154"/>
                <a:gd name="f259" fmla="*/ f7 1 f154"/>
                <a:gd name="f260" fmla="+- f205 0 f1"/>
                <a:gd name="f261" fmla="*/ f206 1 f153"/>
                <a:gd name="f262" fmla="*/ f207 1 f154"/>
                <a:gd name="f263" fmla="*/ f208 1 f153"/>
                <a:gd name="f264" fmla="*/ f209 1 f154"/>
                <a:gd name="f265" fmla="*/ f210 1 f154"/>
                <a:gd name="f266" fmla="*/ f211 1 f153"/>
                <a:gd name="f267" fmla="*/ f212 1 f154"/>
                <a:gd name="f268" fmla="*/ f213 1 f153"/>
                <a:gd name="f269" fmla="*/ f214 1 f154"/>
                <a:gd name="f270" fmla="*/ f215 1 f153"/>
                <a:gd name="f271" fmla="*/ f216 1 f154"/>
                <a:gd name="f272" fmla="*/ f217 1 f153"/>
                <a:gd name="f273" fmla="*/ f218 1 f154"/>
                <a:gd name="f274" fmla="*/ f219 1 f153"/>
                <a:gd name="f275" fmla="*/ f220 1 f154"/>
                <a:gd name="f276" fmla="*/ f221 1 f153"/>
                <a:gd name="f277" fmla="*/ f222 1 f154"/>
                <a:gd name="f278" fmla="*/ f223 1 f153"/>
                <a:gd name="f279" fmla="*/ f224 1 f153"/>
                <a:gd name="f280" fmla="*/ f225 1 f154"/>
                <a:gd name="f281" fmla="*/ f226 1 f153"/>
                <a:gd name="f282" fmla="*/ f227 1 f153"/>
                <a:gd name="f283" fmla="*/ f228 1 f154"/>
                <a:gd name="f284" fmla="*/ f229 1 f153"/>
                <a:gd name="f285" fmla="*/ f230 1 f154"/>
                <a:gd name="f286" fmla="*/ f231 1 f153"/>
                <a:gd name="f287" fmla="*/ f232 1 f153"/>
                <a:gd name="f288" fmla="*/ f233 1 f154"/>
                <a:gd name="f289" fmla="*/ f234 1 f153"/>
                <a:gd name="f290" fmla="*/ f235 1 f154"/>
                <a:gd name="f291" fmla="*/ f236 1 f153"/>
                <a:gd name="f292" fmla="*/ f237 1 f154"/>
                <a:gd name="f293" fmla="*/ f238 1 f153"/>
                <a:gd name="f294" fmla="*/ f239 1 f154"/>
                <a:gd name="f295" fmla="*/ f240 1 f153"/>
                <a:gd name="f296" fmla="*/ f241 1 f154"/>
                <a:gd name="f297" fmla="*/ f242 1 f153"/>
                <a:gd name="f298" fmla="*/ f243 1 f154"/>
                <a:gd name="f299" fmla="*/ f244 1 f153"/>
                <a:gd name="f300" fmla="*/ f245 1 f154"/>
                <a:gd name="f301" fmla="*/ f246 1 f153"/>
                <a:gd name="f302" fmla="*/ f247 1 f154"/>
                <a:gd name="f303" fmla="*/ f248 1 f153"/>
                <a:gd name="f304" fmla="*/ f249 1 f154"/>
                <a:gd name="f305" fmla="*/ f250 1 f154"/>
                <a:gd name="f306" fmla="*/ f251 1 f153"/>
                <a:gd name="f307" fmla="*/ f252 1 f154"/>
                <a:gd name="f308" fmla="*/ f253 1 f153"/>
                <a:gd name="f309" fmla="*/ f254 1 f154"/>
                <a:gd name="f310" fmla="*/ f255 1 f153"/>
                <a:gd name="f311" fmla="*/ f256 f148 1"/>
                <a:gd name="f312" fmla="*/ f257 f148 1"/>
                <a:gd name="f313" fmla="*/ f259 f149 1"/>
                <a:gd name="f314" fmla="*/ f258 f149 1"/>
                <a:gd name="f315" fmla="*/ f261 f148 1"/>
                <a:gd name="f316" fmla="*/ f262 f149 1"/>
                <a:gd name="f317" fmla="*/ f263 f148 1"/>
                <a:gd name="f318" fmla="*/ f264 f149 1"/>
                <a:gd name="f319" fmla="*/ f265 f149 1"/>
                <a:gd name="f320" fmla="*/ f266 f148 1"/>
                <a:gd name="f321" fmla="*/ f267 f149 1"/>
                <a:gd name="f322" fmla="*/ f268 f148 1"/>
                <a:gd name="f323" fmla="*/ f269 f149 1"/>
                <a:gd name="f324" fmla="*/ f270 f148 1"/>
                <a:gd name="f325" fmla="*/ f271 f149 1"/>
                <a:gd name="f326" fmla="*/ f272 f148 1"/>
                <a:gd name="f327" fmla="*/ f273 f149 1"/>
                <a:gd name="f328" fmla="*/ f274 f148 1"/>
                <a:gd name="f329" fmla="*/ f275 f149 1"/>
                <a:gd name="f330" fmla="*/ f276 f148 1"/>
                <a:gd name="f331" fmla="*/ f277 f149 1"/>
                <a:gd name="f332" fmla="*/ f278 f148 1"/>
                <a:gd name="f333" fmla="*/ f279 f148 1"/>
                <a:gd name="f334" fmla="*/ f280 f149 1"/>
                <a:gd name="f335" fmla="*/ f281 f148 1"/>
                <a:gd name="f336" fmla="*/ f282 f148 1"/>
                <a:gd name="f337" fmla="*/ f283 f149 1"/>
                <a:gd name="f338" fmla="*/ f284 f148 1"/>
                <a:gd name="f339" fmla="*/ f285 f149 1"/>
                <a:gd name="f340" fmla="*/ f286 f148 1"/>
                <a:gd name="f341" fmla="*/ f287 f148 1"/>
                <a:gd name="f342" fmla="*/ f288 f149 1"/>
                <a:gd name="f343" fmla="*/ f289 f148 1"/>
                <a:gd name="f344" fmla="*/ f290 f149 1"/>
                <a:gd name="f345" fmla="*/ f291 f148 1"/>
                <a:gd name="f346" fmla="*/ f292 f149 1"/>
                <a:gd name="f347" fmla="*/ f293 f148 1"/>
                <a:gd name="f348" fmla="*/ f294 f149 1"/>
                <a:gd name="f349" fmla="*/ f295 f148 1"/>
                <a:gd name="f350" fmla="*/ f296 f149 1"/>
                <a:gd name="f351" fmla="*/ f297 f148 1"/>
                <a:gd name="f352" fmla="*/ f298 f149 1"/>
                <a:gd name="f353" fmla="*/ f299 f148 1"/>
                <a:gd name="f354" fmla="*/ f300 f149 1"/>
                <a:gd name="f355" fmla="*/ f301 f148 1"/>
                <a:gd name="f356" fmla="*/ f302 f149 1"/>
                <a:gd name="f357" fmla="*/ f303 f148 1"/>
                <a:gd name="f358" fmla="*/ f304 f149 1"/>
                <a:gd name="f359" fmla="*/ f305 f149 1"/>
                <a:gd name="f360" fmla="*/ f306 f148 1"/>
                <a:gd name="f361" fmla="*/ f307 f149 1"/>
                <a:gd name="f362" fmla="*/ f308 f148 1"/>
                <a:gd name="f363" fmla="*/ f309 f149 1"/>
                <a:gd name="f364" fmla="*/ f310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0">
                  <a:pos x="f315" y="f316"/>
                </a:cxn>
                <a:cxn ang="f260">
                  <a:pos x="f317" y="f318"/>
                </a:cxn>
                <a:cxn ang="f260">
                  <a:pos x="f317" y="f319"/>
                </a:cxn>
                <a:cxn ang="f260">
                  <a:pos x="f320" y="f321"/>
                </a:cxn>
                <a:cxn ang="f260">
                  <a:pos x="f322" y="f323"/>
                </a:cxn>
                <a:cxn ang="f260">
                  <a:pos x="f324" y="f325"/>
                </a:cxn>
                <a:cxn ang="f260">
                  <a:pos x="f326" y="f327"/>
                </a:cxn>
                <a:cxn ang="f260">
                  <a:pos x="f328" y="f329"/>
                </a:cxn>
                <a:cxn ang="f260">
                  <a:pos x="f330" y="f331"/>
                </a:cxn>
                <a:cxn ang="f260">
                  <a:pos x="f332" y="f331"/>
                </a:cxn>
                <a:cxn ang="f260">
                  <a:pos x="f333" y="f334"/>
                </a:cxn>
                <a:cxn ang="f260">
                  <a:pos x="f335" y="f334"/>
                </a:cxn>
                <a:cxn ang="f260">
                  <a:pos x="f336" y="f337"/>
                </a:cxn>
                <a:cxn ang="f260">
                  <a:pos x="f338" y="f339"/>
                </a:cxn>
                <a:cxn ang="f260">
                  <a:pos x="f340" y="f339"/>
                </a:cxn>
                <a:cxn ang="f260">
                  <a:pos x="f341" y="f342"/>
                </a:cxn>
                <a:cxn ang="f260">
                  <a:pos x="f343" y="f344"/>
                </a:cxn>
                <a:cxn ang="f260">
                  <a:pos x="f345" y="f346"/>
                </a:cxn>
                <a:cxn ang="f260">
                  <a:pos x="f347" y="f348"/>
                </a:cxn>
                <a:cxn ang="f260">
                  <a:pos x="f349" y="f350"/>
                </a:cxn>
                <a:cxn ang="f260">
                  <a:pos x="f351" y="f352"/>
                </a:cxn>
                <a:cxn ang="f260">
                  <a:pos x="f353" y="f354"/>
                </a:cxn>
                <a:cxn ang="f260">
                  <a:pos x="f355" y="f356"/>
                </a:cxn>
                <a:cxn ang="f260">
                  <a:pos x="f357" y="f358"/>
                </a:cxn>
                <a:cxn ang="f260">
                  <a:pos x="f357" y="f359"/>
                </a:cxn>
                <a:cxn ang="f260">
                  <a:pos x="f360" y="f361"/>
                </a:cxn>
                <a:cxn ang="f260">
                  <a:pos x="f362" y="f363"/>
                </a:cxn>
                <a:cxn ang="f260">
                  <a:pos x="f364" y="f316"/>
                </a:cxn>
              </a:cxnLst>
              <a:rect l="f311" t="f314" r="f312" b="f313"/>
              <a:pathLst>
                <a:path w="6436810" h="360011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3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5"/>
                    <a:pt x="f58" y="f55"/>
                  </a:cubicBezTo>
                  <a:lnTo>
                    <a:pt x="f59" y="f60"/>
                  </a:lnTo>
                  <a:lnTo>
                    <a:pt x="f61" y="f60"/>
                  </a:lnTo>
                  <a:cubicBezTo>
                    <a:pt x="f62" y="f63"/>
                    <a:pt x="f64" y="f65"/>
                    <a:pt x="f64" y="f65"/>
                  </a:cubicBezTo>
                  <a:lnTo>
                    <a:pt x="f66" y="f67"/>
                  </a:lnTo>
                  <a:cubicBezTo>
                    <a:pt x="f68" y="f69"/>
                    <a:pt x="f70" y="f71"/>
                    <a:pt x="f72" y="f67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9"/>
                    <a:pt x="f125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27" y="f143"/>
                    <a:pt x="f144" y="f145"/>
                    <a:pt x="f146" y="f5"/>
                  </a:cubicBezTo>
                </a:path>
              </a:pathLst>
            </a:custGeom>
            <a:noFill/>
            <a:ln w="25402">
              <a:solidFill>
                <a:srgbClr val="F95D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389104" y="1762121"/>
              <a:ext cx="266703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19"/>
                <a:gd name="f7" fmla="val 4762"/>
                <a:gd name="f8" fmla="+- 0 0 -90"/>
                <a:gd name="f9" fmla="*/ f3 1 150019"/>
                <a:gd name="f10" fmla="*/ f4 1 4762"/>
                <a:gd name="f11" fmla="+- f7 0 f5"/>
                <a:gd name="f12" fmla="+- f6 0 f5"/>
                <a:gd name="f13" fmla="*/ f8 f0 1"/>
                <a:gd name="f14" fmla="*/ f12 1 150019"/>
                <a:gd name="f15" fmla="*/ f11 1 4762"/>
                <a:gd name="f16" fmla="*/ 0 f12 1"/>
                <a:gd name="f17" fmla="*/ 0 f11 1"/>
                <a:gd name="f18" fmla="*/ 150019 f12 1"/>
                <a:gd name="f19" fmla="*/ 4762 f11 1"/>
                <a:gd name="f20" fmla="*/ f13 1 f2"/>
                <a:gd name="f21" fmla="*/ f16 1 150019"/>
                <a:gd name="f22" fmla="*/ f17 1 4762"/>
                <a:gd name="f23" fmla="*/ f18 1 150019"/>
                <a:gd name="f24" fmla="*/ f19 1 476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40" y="f41"/>
                </a:cxn>
              </a:cxnLst>
              <a:rect l="f34" t="f37" r="f35" b="f36"/>
              <a:pathLst>
                <a:path w="150019" h="4762">
                  <a:moveTo>
                    <a:pt x="f5" y="f5"/>
                  </a:moveTo>
                  <a:lnTo>
                    <a:pt x="f6" y="f7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F95D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2727" y="341098"/>
            <a:ext cx="2574749" cy="1931057"/>
            <a:chOff x="502727" y="341098"/>
            <a:chExt cx="2574749" cy="1931057"/>
          </a:xfrm>
        </p:grpSpPr>
        <p:sp>
          <p:nvSpPr>
            <p:cNvPr id="8" name="Oval 8"/>
            <p:cNvSpPr/>
            <p:nvPr/>
          </p:nvSpPr>
          <p:spPr>
            <a:xfrm>
              <a:off x="502727" y="341098"/>
              <a:ext cx="2574749" cy="193105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ECBC9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584932" y="402747"/>
              <a:ext cx="2410340" cy="180775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516507" y="351943"/>
              <a:ext cx="2522820" cy="18921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>
              <a:solidFill>
                <a:srgbClr val="1C4B4A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2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>
          <a:xfrm rot="10799991">
            <a:off x="491069" y="319884"/>
            <a:ext cx="11226802" cy="6182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41"/>
              <a:gd name="f7" fmla="val 10623"/>
              <a:gd name="f8" fmla="val 9981"/>
              <a:gd name="f9" fmla="val 454"/>
              <a:gd name="f10" fmla="val 9093"/>
              <a:gd name="f11" fmla="+- 0 0 310"/>
              <a:gd name="f12" fmla="val 6898"/>
              <a:gd name="f13" fmla="val 133"/>
              <a:gd name="f14" fmla="val 5232"/>
              <a:gd name="f15" fmla="val 76"/>
              <a:gd name="f16" fmla="val 3658"/>
              <a:gd name="f17" fmla="val 159"/>
              <a:gd name="f18" fmla="val 953"/>
              <a:gd name="f19" fmla="+- 0 0 371"/>
              <a:gd name="f20" fmla="val 475"/>
              <a:gd name="f21" fmla="val 642"/>
              <a:gd name="f22" fmla="+- 0 0 56"/>
              <a:gd name="f23" fmla="val 1496"/>
              <a:gd name="f24" fmla="+- 0 0 7"/>
              <a:gd name="f25" fmla="val 3534"/>
              <a:gd name="f26" fmla="val 9"/>
              <a:gd name="f27" fmla="val 5146"/>
              <a:gd name="f28" fmla="val 25"/>
              <a:gd name="f29" fmla="val 6758"/>
              <a:gd name="f30" fmla="+- 0 0 40"/>
              <a:gd name="f31" fmla="val 9771"/>
              <a:gd name="f32" fmla="val 570"/>
              <a:gd name="f33" fmla="val 10317"/>
              <a:gd name="f34" fmla="val 1211"/>
              <a:gd name="f35" fmla="val 10891"/>
              <a:gd name="f36" fmla="val 3734"/>
              <a:gd name="f37" fmla="val 10488"/>
              <a:gd name="f38" fmla="val 5330"/>
              <a:gd name="f39" fmla="val 10465"/>
              <a:gd name="f40" fmla="val 6926"/>
              <a:gd name="f41" fmla="val 10442"/>
              <a:gd name="f42" fmla="val 9763"/>
              <a:gd name="f43" fmla="val 10642"/>
              <a:gd name="f44" fmla="val 10144"/>
              <a:gd name="f45" fmla="val 10181"/>
              <a:gd name="f46" fmla="val 10613"/>
              <a:gd name="f47" fmla="val 9764"/>
              <a:gd name="f48" fmla="val 6952"/>
              <a:gd name="f49" fmla="val 10534"/>
              <a:gd name="f50" fmla="val 5414"/>
              <a:gd name="f51" fmla="val 10527"/>
              <a:gd name="f52" fmla="val 3877"/>
              <a:gd name="f53" fmla="val 10549"/>
              <a:gd name="f54" fmla="val 989"/>
              <a:gd name="f55" fmla="+- 0 0 -90"/>
              <a:gd name="f56" fmla="*/ f3 1 10541"/>
              <a:gd name="f57" fmla="*/ f4 1 10623"/>
              <a:gd name="f58" fmla="+- f7 0 f5"/>
              <a:gd name="f59" fmla="+- f6 0 f5"/>
              <a:gd name="f60" fmla="*/ f55 f0 1"/>
              <a:gd name="f61" fmla="*/ f59 1 10541"/>
              <a:gd name="f62" fmla="*/ f58 1 10623"/>
              <a:gd name="f63" fmla="*/ 9981 f59 1"/>
              <a:gd name="f64" fmla="*/ 454 f58 1"/>
              <a:gd name="f65" fmla="*/ 5232 f59 1"/>
              <a:gd name="f66" fmla="*/ 76 f58 1"/>
              <a:gd name="f67" fmla="*/ 475 f59 1"/>
              <a:gd name="f68" fmla="*/ 642 f58 1"/>
              <a:gd name="f69" fmla="*/ 9 f59 1"/>
              <a:gd name="f70" fmla="*/ 5146 f58 1"/>
              <a:gd name="f71" fmla="*/ 570 f59 1"/>
              <a:gd name="f72" fmla="*/ 10317 f58 1"/>
              <a:gd name="f73" fmla="*/ 5330 f59 1"/>
              <a:gd name="f74" fmla="*/ 10465 f58 1"/>
              <a:gd name="f75" fmla="*/ 10144 f59 1"/>
              <a:gd name="f76" fmla="*/ 10181 f58 1"/>
              <a:gd name="f77" fmla="*/ 10534 f59 1"/>
              <a:gd name="f78" fmla="*/ 5414 f58 1"/>
              <a:gd name="f79" fmla="*/ f60 1 f2"/>
              <a:gd name="f80" fmla="*/ f63 1 10541"/>
              <a:gd name="f81" fmla="*/ f64 1 10623"/>
              <a:gd name="f82" fmla="*/ f65 1 10541"/>
              <a:gd name="f83" fmla="*/ f66 1 10623"/>
              <a:gd name="f84" fmla="*/ f67 1 10541"/>
              <a:gd name="f85" fmla="*/ f68 1 10623"/>
              <a:gd name="f86" fmla="*/ f69 1 10541"/>
              <a:gd name="f87" fmla="*/ f70 1 10623"/>
              <a:gd name="f88" fmla="*/ f71 1 10541"/>
              <a:gd name="f89" fmla="*/ f72 1 10623"/>
              <a:gd name="f90" fmla="*/ f73 1 10541"/>
              <a:gd name="f91" fmla="*/ f74 1 10623"/>
              <a:gd name="f92" fmla="*/ f75 1 10541"/>
              <a:gd name="f93" fmla="*/ f76 1 10623"/>
              <a:gd name="f94" fmla="*/ f77 1 10541"/>
              <a:gd name="f95" fmla="*/ f78 1 10623"/>
              <a:gd name="f96" fmla="*/ f5 1 f61"/>
              <a:gd name="f97" fmla="*/ f6 1 f61"/>
              <a:gd name="f98" fmla="*/ f5 1 f62"/>
              <a:gd name="f99" fmla="*/ f7 1 f62"/>
              <a:gd name="f100" fmla="+- f79 0 f1"/>
              <a:gd name="f101" fmla="*/ f80 1 f61"/>
              <a:gd name="f102" fmla="*/ f81 1 f62"/>
              <a:gd name="f103" fmla="*/ f82 1 f61"/>
              <a:gd name="f104" fmla="*/ f83 1 f62"/>
              <a:gd name="f105" fmla="*/ f84 1 f61"/>
              <a:gd name="f106" fmla="*/ f85 1 f62"/>
              <a:gd name="f107" fmla="*/ f86 1 f61"/>
              <a:gd name="f108" fmla="*/ f87 1 f62"/>
              <a:gd name="f109" fmla="*/ f88 1 f61"/>
              <a:gd name="f110" fmla="*/ f89 1 f62"/>
              <a:gd name="f111" fmla="*/ f90 1 f61"/>
              <a:gd name="f112" fmla="*/ f91 1 f62"/>
              <a:gd name="f113" fmla="*/ f92 1 f61"/>
              <a:gd name="f114" fmla="*/ f93 1 f62"/>
              <a:gd name="f115" fmla="*/ f94 1 f61"/>
              <a:gd name="f116" fmla="*/ f95 1 f62"/>
              <a:gd name="f117" fmla="*/ f96 f56 1"/>
              <a:gd name="f118" fmla="*/ f97 f56 1"/>
              <a:gd name="f119" fmla="*/ f99 f57 1"/>
              <a:gd name="f120" fmla="*/ f98 f57 1"/>
              <a:gd name="f121" fmla="*/ f101 f56 1"/>
              <a:gd name="f122" fmla="*/ f102 f57 1"/>
              <a:gd name="f123" fmla="*/ f103 f56 1"/>
              <a:gd name="f124" fmla="*/ f104 f57 1"/>
              <a:gd name="f125" fmla="*/ f105 f56 1"/>
              <a:gd name="f126" fmla="*/ f106 f57 1"/>
              <a:gd name="f127" fmla="*/ f107 f56 1"/>
              <a:gd name="f128" fmla="*/ f108 f57 1"/>
              <a:gd name="f129" fmla="*/ f109 f56 1"/>
              <a:gd name="f130" fmla="*/ f110 f57 1"/>
              <a:gd name="f131" fmla="*/ f111 f56 1"/>
              <a:gd name="f132" fmla="*/ f112 f57 1"/>
              <a:gd name="f133" fmla="*/ f113 f56 1"/>
              <a:gd name="f134" fmla="*/ f114 f57 1"/>
              <a:gd name="f135" fmla="*/ f115 f56 1"/>
              <a:gd name="f136" fmla="*/ f11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21" y="f122"/>
              </a:cxn>
              <a:cxn ang="f100">
                <a:pos x="f123" y="f124"/>
              </a:cxn>
              <a:cxn ang="f100">
                <a:pos x="f125" y="f126"/>
              </a:cxn>
              <a:cxn ang="f100">
                <a:pos x="f127" y="f128"/>
              </a:cxn>
              <a:cxn ang="f100">
                <a:pos x="f129" y="f130"/>
              </a:cxn>
              <a:cxn ang="f100">
                <a:pos x="f131" y="f132"/>
              </a:cxn>
              <a:cxn ang="f100">
                <a:pos x="f133" y="f134"/>
              </a:cxn>
              <a:cxn ang="f100">
                <a:pos x="f135" y="f136"/>
              </a:cxn>
              <a:cxn ang="f100">
                <a:pos x="f121" y="f122"/>
              </a:cxn>
            </a:cxnLst>
            <a:rect l="f117" t="f120" r="f118" b="f119"/>
            <a:pathLst>
              <a:path w="10541" h="106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6" y="f48"/>
                  <a:pt x="f49" y="f50"/>
                </a:cubicBezTo>
                <a:cubicBezTo>
                  <a:pt x="f51" y="f52"/>
                  <a:pt x="f53" y="f54"/>
                  <a:pt x="f8" y="f9"/>
                </a:cubicBezTo>
                <a:close/>
              </a:path>
            </a:pathLst>
          </a:custGeom>
          <a:noFill/>
          <a:ln w="9528">
            <a:solidFill>
              <a:srgbClr val="213054"/>
            </a:solidFill>
            <a:custDash>
              <a:ds d="299906" sp="299906"/>
            </a:custDash>
            <a:miter/>
          </a:ln>
        </p:spPr>
        <p:txBody>
          <a:bodyPr vert="horz" wrap="square" lIns="121916" tIns="60963" rIns="121916" bIns="60963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21305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77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78" y="233254"/>
            <a:ext cx="11385752" cy="15302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78151"/>
              <a:gd name="f7" fmla="val 1147688"/>
              <a:gd name="f8" fmla="val 311971"/>
              <a:gd name="f9" fmla="val 123022"/>
              <a:gd name="f10" fmla="val 702453"/>
              <a:gd name="f11" fmla="val 8274"/>
              <a:gd name="f12" fmla="val 5352966"/>
              <a:gd name="f13" fmla="+- 0 0 74203"/>
              <a:gd name="f14" fmla="val 6001633"/>
              <a:gd name="f15" fmla="val 101506"/>
              <a:gd name="f16" fmla="val 6446285"/>
              <a:gd name="f17" fmla="val 575739"/>
              <a:gd name="f18" fmla="val 6266988"/>
              <a:gd name="f19" fmla="val 813304"/>
              <a:gd name="f20" fmla="val 57374"/>
              <a:gd name="f21" fmla="val 820476"/>
              <a:gd name="f22" fmla="+- 0 0 78891"/>
              <a:gd name="f23" fmla="val 439478"/>
              <a:gd name="f24" fmla="+- 0 0 -90"/>
              <a:gd name="f25" fmla="*/ f3 1 6378151"/>
              <a:gd name="f26" fmla="*/ f4 1 1147688"/>
              <a:gd name="f27" fmla="+- f7 0 f5"/>
              <a:gd name="f28" fmla="+- f6 0 f5"/>
              <a:gd name="f29" fmla="*/ f24 f0 1"/>
              <a:gd name="f30" fmla="*/ f28 1 6378151"/>
              <a:gd name="f31" fmla="*/ f27 1 1147688"/>
              <a:gd name="f32" fmla="*/ 0 f28 1"/>
              <a:gd name="f33" fmla="*/ 6378151 f28 1"/>
              <a:gd name="f34" fmla="*/ 311971 f28 1"/>
              <a:gd name="f35" fmla="*/ 6001633 f28 1"/>
              <a:gd name="f36" fmla="*/ 123022 f27 1"/>
              <a:gd name="f37" fmla="*/ 101506 f27 1"/>
              <a:gd name="f38" fmla="*/ 1147688 f27 1"/>
              <a:gd name="f39" fmla="*/ f29 1 f2"/>
              <a:gd name="f40" fmla="*/ f32 1 6378151"/>
              <a:gd name="f41" fmla="*/ f33 1 6378151"/>
              <a:gd name="f42" fmla="*/ f34 1 6378151"/>
              <a:gd name="f43" fmla="*/ f35 1 6378151"/>
              <a:gd name="f44" fmla="*/ f36 1 1147688"/>
              <a:gd name="f45" fmla="*/ f37 1 1147688"/>
              <a:gd name="f46" fmla="*/ f38 1 1147688"/>
              <a:gd name="f47" fmla="*/ f5 1 f30"/>
              <a:gd name="f48" fmla="*/ f6 1 f30"/>
              <a:gd name="f49" fmla="*/ f5 1 f31"/>
              <a:gd name="f50" fmla="*/ f7 1 f31"/>
              <a:gd name="f51" fmla="+- f39 0 f1"/>
              <a:gd name="f52" fmla="*/ f42 1 f30"/>
              <a:gd name="f53" fmla="*/ f44 1 f31"/>
              <a:gd name="f54" fmla="*/ f43 1 f30"/>
              <a:gd name="f55" fmla="*/ f45 1 f31"/>
              <a:gd name="f56" fmla="*/ f41 1 f30"/>
              <a:gd name="f57" fmla="*/ f46 1 f31"/>
              <a:gd name="f58" fmla="*/ f40 1 f30"/>
              <a:gd name="f59" fmla="*/ f47 f25 1"/>
              <a:gd name="f60" fmla="*/ f48 f25 1"/>
              <a:gd name="f61" fmla="*/ f50 f26 1"/>
              <a:gd name="f62" fmla="*/ f49 f26 1"/>
              <a:gd name="f63" fmla="*/ f52 f25 1"/>
              <a:gd name="f64" fmla="*/ f53 f26 1"/>
              <a:gd name="f65" fmla="*/ f54 f25 1"/>
              <a:gd name="f66" fmla="*/ f55 f26 1"/>
              <a:gd name="f67" fmla="*/ f56 f25 1"/>
              <a:gd name="f68" fmla="*/ f57 f26 1"/>
              <a:gd name="f69" fmla="*/ f58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3" y="f64"/>
              </a:cxn>
              <a:cxn ang="f51">
                <a:pos x="f65" y="f66"/>
              </a:cxn>
              <a:cxn ang="f51">
                <a:pos x="f67" y="f68"/>
              </a:cxn>
              <a:cxn ang="f51">
                <a:pos x="f69" y="f68"/>
              </a:cxn>
              <a:cxn ang="f51">
                <a:pos x="f63" y="f64"/>
              </a:cxn>
            </a:cxnLst>
            <a:rect l="f59" t="f62" r="f60" b="f61"/>
            <a:pathLst>
              <a:path w="6378151" h="11476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6" y="f7"/>
                </a:cubicBezTo>
                <a:lnTo>
                  <a:pt x="f5" y="f7"/>
                </a:lnTo>
                <a:cubicBezTo>
                  <a:pt x="f20" y="f21"/>
                  <a:pt x="f22" y="f23"/>
                  <a:pt x="f8" y="f9"/>
                </a:cubicBezTo>
                <a:close/>
              </a:path>
            </a:pathLst>
          </a:custGeom>
          <a:solidFill>
            <a:srgbClr val="8AB03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75205" y="1762121"/>
            <a:ext cx="11443222" cy="4803334"/>
            <a:chOff x="375205" y="1762121"/>
            <a:chExt cx="11443222" cy="4803334"/>
          </a:xfrm>
        </p:grpSpPr>
        <p:sp>
          <p:nvSpPr>
            <p:cNvPr id="4" name="Freeform 4"/>
            <p:cNvSpPr/>
            <p:nvPr/>
          </p:nvSpPr>
          <p:spPr>
            <a:xfrm>
              <a:off x="2881695" y="1765304"/>
              <a:ext cx="8832427" cy="10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68240"/>
                <a:gd name="f7" fmla="val 7620"/>
                <a:gd name="f8" fmla="val 2781300"/>
                <a:gd name="f9" fmla="+- 0 0 -90"/>
                <a:gd name="f10" fmla="*/ f3 1 4968240"/>
                <a:gd name="f11" fmla="*/ f4 1 7620"/>
                <a:gd name="f12" fmla="+- f7 0 f5"/>
                <a:gd name="f13" fmla="+- f6 0 f5"/>
                <a:gd name="f14" fmla="*/ f9 f0 1"/>
                <a:gd name="f15" fmla="*/ f13 1 4968240"/>
                <a:gd name="f16" fmla="*/ f12 1 7620"/>
                <a:gd name="f17" fmla="*/ 0 f13 1"/>
                <a:gd name="f18" fmla="*/ 0 f12 1"/>
                <a:gd name="f19" fmla="*/ 2781300 f13 1"/>
                <a:gd name="f20" fmla="*/ 4968240 f13 1"/>
                <a:gd name="f21" fmla="*/ 7620 f12 1"/>
                <a:gd name="f22" fmla="*/ f14 1 f2"/>
                <a:gd name="f23" fmla="*/ f17 1 4968240"/>
                <a:gd name="f24" fmla="*/ f18 1 7620"/>
                <a:gd name="f25" fmla="*/ f19 1 4968240"/>
                <a:gd name="f26" fmla="*/ f20 1 4968240"/>
                <a:gd name="f27" fmla="*/ f21 1 7620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</a:cxnLst>
              <a:rect l="f38" t="f41" r="f39" b="f40"/>
              <a:pathLst>
                <a:path w="4968240" h="7620">
                  <a:moveTo>
                    <a:pt x="f5" y="f5"/>
                  </a:moveTo>
                  <a:lnTo>
                    <a:pt x="f8" y="f5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7EA1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375205" y="1765304"/>
              <a:ext cx="11443222" cy="4800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6810"/>
                <a:gd name="f7" fmla="val 3600115"/>
                <a:gd name="f8" fmla="val 6378138"/>
                <a:gd name="f9" fmla="val 6400363"/>
                <a:gd name="f10" fmla="val 227965"/>
                <a:gd name="f11" fmla="val 6422588"/>
                <a:gd name="f12" fmla="val 455930"/>
                <a:gd name="f13" fmla="val 6431478"/>
                <a:gd name="f14" fmla="val 723900"/>
                <a:gd name="f15" fmla="val 6440368"/>
                <a:gd name="f16" fmla="val 991870"/>
                <a:gd name="f17" fmla="val 6436558"/>
                <a:gd name="f18" fmla="val 1328420"/>
                <a:gd name="f19" fmla="val 1607820"/>
                <a:gd name="f20" fmla="val 6426398"/>
                <a:gd name="f21" fmla="val 1887220"/>
                <a:gd name="f22" fmla="val 6417508"/>
                <a:gd name="f23" fmla="val 2185670"/>
                <a:gd name="f24" fmla="val 6400998"/>
                <a:gd name="f25" fmla="val 2400300"/>
                <a:gd name="f26" fmla="val 6384488"/>
                <a:gd name="f27" fmla="val 2614930"/>
                <a:gd name="f28" fmla="val 6359088"/>
                <a:gd name="f29" fmla="val 2766060"/>
                <a:gd name="f30" fmla="val 6332418"/>
                <a:gd name="f31" fmla="val 2895600"/>
                <a:gd name="f32" fmla="val 6305748"/>
                <a:gd name="f33" fmla="val 3025140"/>
                <a:gd name="f34" fmla="val 6281618"/>
                <a:gd name="f35" fmla="val 3094990"/>
                <a:gd name="f36" fmla="val 6240978"/>
                <a:gd name="f37" fmla="val 3177540"/>
                <a:gd name="f38" fmla="val 6200338"/>
                <a:gd name="f39" fmla="val 3260090"/>
                <a:gd name="f40" fmla="val 6159698"/>
                <a:gd name="f41" fmla="val 3333750"/>
                <a:gd name="f42" fmla="val 6088578"/>
                <a:gd name="f43" fmla="val 3390900"/>
                <a:gd name="f44" fmla="val 6017458"/>
                <a:gd name="f45" fmla="val 3448050"/>
                <a:gd name="f46" fmla="val 5922208"/>
                <a:gd name="f47" fmla="val 3489960"/>
                <a:gd name="f48" fmla="val 5814258"/>
                <a:gd name="f49" fmla="val 3520440"/>
                <a:gd name="f50" fmla="val 5706308"/>
                <a:gd name="f51" fmla="val 3550920"/>
                <a:gd name="f52" fmla="val 5649158"/>
                <a:gd name="f53" fmla="val 3564890"/>
                <a:gd name="f54" fmla="val 5440878"/>
                <a:gd name="f55" fmla="val 3573780"/>
                <a:gd name="f56" fmla="val 5232598"/>
                <a:gd name="f57" fmla="val 3582670"/>
                <a:gd name="f58" fmla="val 4564578"/>
                <a:gd name="f59" fmla="val 3833058"/>
                <a:gd name="f60" fmla="val 3566160"/>
                <a:gd name="f61" fmla="val 3116778"/>
                <a:gd name="f62" fmla="val 2881828"/>
                <a:gd name="f63" fmla="val 3568700"/>
                <a:gd name="f64" fmla="val 2423358"/>
                <a:gd name="f65" fmla="val 3581400"/>
                <a:gd name="f66" fmla="val 1874718"/>
                <a:gd name="f67" fmla="val 3596640"/>
                <a:gd name="f68" fmla="val 1693108"/>
                <a:gd name="f69" fmla="val 3599180"/>
                <a:gd name="f70" fmla="val 1506418"/>
                <a:gd name="f71" fmla="val 3602990"/>
                <a:gd name="f72" fmla="val 1333698"/>
                <a:gd name="f73" fmla="val 1160978"/>
                <a:gd name="f74" fmla="val 3590290"/>
                <a:gd name="f75" fmla="val 964128"/>
                <a:gd name="f76" fmla="val 3575050"/>
                <a:gd name="f77" fmla="val 838398"/>
                <a:gd name="f78" fmla="val 3558540"/>
                <a:gd name="f79" fmla="val 712668"/>
                <a:gd name="f80" fmla="val 3542030"/>
                <a:gd name="f81" fmla="val 654248"/>
                <a:gd name="f82" fmla="val 3521710"/>
                <a:gd name="f83" fmla="val 579318"/>
                <a:gd name="f84" fmla="val 3497580"/>
                <a:gd name="f85" fmla="val 504388"/>
                <a:gd name="f86" fmla="val 3473450"/>
                <a:gd name="f87" fmla="val 440888"/>
                <a:gd name="f88" fmla="val 3444240"/>
                <a:gd name="f89" fmla="val 388818"/>
                <a:gd name="f90" fmla="val 3413760"/>
                <a:gd name="f91" fmla="val 336748"/>
                <a:gd name="f92" fmla="val 3383280"/>
                <a:gd name="f93" fmla="val 302458"/>
                <a:gd name="f94" fmla="val 3362960"/>
                <a:gd name="f95" fmla="val 266898"/>
                <a:gd name="f96" fmla="val 3314700"/>
                <a:gd name="f97" fmla="val 231338"/>
                <a:gd name="f98" fmla="val 3266440"/>
                <a:gd name="f99" fmla="val 200858"/>
                <a:gd name="f100" fmla="val 3191510"/>
                <a:gd name="f101" fmla="val 175458"/>
                <a:gd name="f102" fmla="val 3124200"/>
                <a:gd name="f103" fmla="val 150058"/>
                <a:gd name="f104" fmla="val 3056890"/>
                <a:gd name="f105" fmla="val 133548"/>
                <a:gd name="f106" fmla="val 2992120"/>
                <a:gd name="f107" fmla="val 114498"/>
                <a:gd name="f108" fmla="val 2910840"/>
                <a:gd name="f109" fmla="val 95448"/>
                <a:gd name="f110" fmla="val 2829560"/>
                <a:gd name="f111" fmla="val 73858"/>
                <a:gd name="f112" fmla="val 2741930"/>
                <a:gd name="f113" fmla="val 61158"/>
                <a:gd name="f114" fmla="val 2636520"/>
                <a:gd name="f115" fmla="val 48458"/>
                <a:gd name="f116" fmla="val 2531110"/>
                <a:gd name="f117" fmla="val 45918"/>
                <a:gd name="f118" fmla="val 2406650"/>
                <a:gd name="f119" fmla="val 38298"/>
                <a:gd name="f120" fmla="val 2278380"/>
                <a:gd name="f121" fmla="val 30678"/>
                <a:gd name="f122" fmla="val 2150110"/>
                <a:gd name="f123" fmla="val 19248"/>
                <a:gd name="f124" fmla="val 2004060"/>
                <a:gd name="f125" fmla="val 15438"/>
                <a:gd name="f126" fmla="val 1866900"/>
                <a:gd name="f127" fmla="val 11628"/>
                <a:gd name="f128" fmla="val 1729740"/>
                <a:gd name="f129" fmla="val 17978"/>
                <a:gd name="f130" fmla="val 1455420"/>
                <a:gd name="f131" fmla="val 12898"/>
                <a:gd name="f132" fmla="val 1303020"/>
                <a:gd name="f133" fmla="val 1468"/>
                <a:gd name="f134" fmla="val 1146810"/>
                <a:gd name="f135" fmla="val 198"/>
                <a:gd name="f136" fmla="val 952500"/>
                <a:gd name="f137" fmla="+- 0 0 1072"/>
                <a:gd name="f138" fmla="val 758190"/>
                <a:gd name="f139" fmla="val 4008"/>
                <a:gd name="f140" fmla="val 448310"/>
                <a:gd name="f141" fmla="val 7818"/>
                <a:gd name="f142" fmla="val 289560"/>
                <a:gd name="f143" fmla="val 130810"/>
                <a:gd name="f144" fmla="val 17343"/>
                <a:gd name="f145" fmla="val 65405"/>
                <a:gd name="f146" fmla="val 23058"/>
                <a:gd name="f147" fmla="+- 0 0 -90"/>
                <a:gd name="f148" fmla="*/ f3 1 6436810"/>
                <a:gd name="f149" fmla="*/ f4 1 3600115"/>
                <a:gd name="f150" fmla="+- f7 0 f5"/>
                <a:gd name="f151" fmla="+- f6 0 f5"/>
                <a:gd name="f152" fmla="*/ f147 f0 1"/>
                <a:gd name="f153" fmla="*/ f151 1 6436810"/>
                <a:gd name="f154" fmla="*/ f150 1 3600115"/>
                <a:gd name="f155" fmla="*/ 6378138 f151 1"/>
                <a:gd name="f156" fmla="*/ 0 f150 1"/>
                <a:gd name="f157" fmla="*/ 6431478 f151 1"/>
                <a:gd name="f158" fmla="*/ 723900 f150 1"/>
                <a:gd name="f159" fmla="*/ 1607820 f150 1"/>
                <a:gd name="f160" fmla="*/ 6400998 f151 1"/>
                <a:gd name="f161" fmla="*/ 2400300 f150 1"/>
                <a:gd name="f162" fmla="*/ 6332418 f151 1"/>
                <a:gd name="f163" fmla="*/ 2895600 f150 1"/>
                <a:gd name="f164" fmla="*/ 6240978 f151 1"/>
                <a:gd name="f165" fmla="*/ 3177540 f150 1"/>
                <a:gd name="f166" fmla="*/ 6088578 f151 1"/>
                <a:gd name="f167" fmla="*/ 3390900 f150 1"/>
                <a:gd name="f168" fmla="*/ 5814258 f151 1"/>
                <a:gd name="f169" fmla="*/ 3520440 f150 1"/>
                <a:gd name="f170" fmla="*/ 5440878 f151 1"/>
                <a:gd name="f171" fmla="*/ 3573780 f150 1"/>
                <a:gd name="f172" fmla="*/ 4564578 f151 1"/>
                <a:gd name="f173" fmla="*/ 3833058 f151 1"/>
                <a:gd name="f174" fmla="*/ 3566160 f150 1"/>
                <a:gd name="f175" fmla="*/ 3116778 f151 1"/>
                <a:gd name="f176" fmla="*/ 2423358 f151 1"/>
                <a:gd name="f177" fmla="*/ 3581400 f150 1"/>
                <a:gd name="f178" fmla="*/ 1874718 f151 1"/>
                <a:gd name="f179" fmla="*/ 3596640 f150 1"/>
                <a:gd name="f180" fmla="*/ 1333698 f151 1"/>
                <a:gd name="f181" fmla="*/ 838398 f151 1"/>
                <a:gd name="f182" fmla="*/ 3558540 f150 1"/>
                <a:gd name="f183" fmla="*/ 579318 f151 1"/>
                <a:gd name="f184" fmla="*/ 3497580 f150 1"/>
                <a:gd name="f185" fmla="*/ 388818 f151 1"/>
                <a:gd name="f186" fmla="*/ 3413760 f150 1"/>
                <a:gd name="f187" fmla="*/ 266898 f151 1"/>
                <a:gd name="f188" fmla="*/ 3314700 f150 1"/>
                <a:gd name="f189" fmla="*/ 175458 f151 1"/>
                <a:gd name="f190" fmla="*/ 3124200 f150 1"/>
                <a:gd name="f191" fmla="*/ 114498 f151 1"/>
                <a:gd name="f192" fmla="*/ 2910840 f150 1"/>
                <a:gd name="f193" fmla="*/ 61158 f151 1"/>
                <a:gd name="f194" fmla="*/ 2636520 f150 1"/>
                <a:gd name="f195" fmla="*/ 38298 f151 1"/>
                <a:gd name="f196" fmla="*/ 2278380 f150 1"/>
                <a:gd name="f197" fmla="*/ 15438 f151 1"/>
                <a:gd name="f198" fmla="*/ 1866900 f150 1"/>
                <a:gd name="f199" fmla="*/ 1455420 f150 1"/>
                <a:gd name="f200" fmla="*/ 198 f151 1"/>
                <a:gd name="f201" fmla="*/ 952500 f150 1"/>
                <a:gd name="f202" fmla="*/ 7818 f151 1"/>
                <a:gd name="f203" fmla="*/ 289560 f150 1"/>
                <a:gd name="f204" fmla="*/ 23058 f151 1"/>
                <a:gd name="f205" fmla="*/ f152 1 f2"/>
                <a:gd name="f206" fmla="*/ f155 1 6436810"/>
                <a:gd name="f207" fmla="*/ f156 1 3600115"/>
                <a:gd name="f208" fmla="*/ f157 1 6436810"/>
                <a:gd name="f209" fmla="*/ f158 1 3600115"/>
                <a:gd name="f210" fmla="*/ f159 1 3600115"/>
                <a:gd name="f211" fmla="*/ f160 1 6436810"/>
                <a:gd name="f212" fmla="*/ f161 1 3600115"/>
                <a:gd name="f213" fmla="*/ f162 1 6436810"/>
                <a:gd name="f214" fmla="*/ f163 1 3600115"/>
                <a:gd name="f215" fmla="*/ f164 1 6436810"/>
                <a:gd name="f216" fmla="*/ f165 1 3600115"/>
                <a:gd name="f217" fmla="*/ f166 1 6436810"/>
                <a:gd name="f218" fmla="*/ f167 1 3600115"/>
                <a:gd name="f219" fmla="*/ f168 1 6436810"/>
                <a:gd name="f220" fmla="*/ f169 1 3600115"/>
                <a:gd name="f221" fmla="*/ f170 1 6436810"/>
                <a:gd name="f222" fmla="*/ f171 1 3600115"/>
                <a:gd name="f223" fmla="*/ f172 1 6436810"/>
                <a:gd name="f224" fmla="*/ f173 1 6436810"/>
                <a:gd name="f225" fmla="*/ f174 1 3600115"/>
                <a:gd name="f226" fmla="*/ f175 1 6436810"/>
                <a:gd name="f227" fmla="*/ f176 1 6436810"/>
                <a:gd name="f228" fmla="*/ f177 1 3600115"/>
                <a:gd name="f229" fmla="*/ f178 1 6436810"/>
                <a:gd name="f230" fmla="*/ f179 1 3600115"/>
                <a:gd name="f231" fmla="*/ f180 1 6436810"/>
                <a:gd name="f232" fmla="*/ f181 1 6436810"/>
                <a:gd name="f233" fmla="*/ f182 1 3600115"/>
                <a:gd name="f234" fmla="*/ f183 1 6436810"/>
                <a:gd name="f235" fmla="*/ f184 1 3600115"/>
                <a:gd name="f236" fmla="*/ f185 1 6436810"/>
                <a:gd name="f237" fmla="*/ f186 1 3600115"/>
                <a:gd name="f238" fmla="*/ f187 1 6436810"/>
                <a:gd name="f239" fmla="*/ f188 1 3600115"/>
                <a:gd name="f240" fmla="*/ f189 1 6436810"/>
                <a:gd name="f241" fmla="*/ f190 1 3600115"/>
                <a:gd name="f242" fmla="*/ f191 1 6436810"/>
                <a:gd name="f243" fmla="*/ f192 1 3600115"/>
                <a:gd name="f244" fmla="*/ f193 1 6436810"/>
                <a:gd name="f245" fmla="*/ f194 1 3600115"/>
                <a:gd name="f246" fmla="*/ f195 1 6436810"/>
                <a:gd name="f247" fmla="*/ f196 1 3600115"/>
                <a:gd name="f248" fmla="*/ f197 1 6436810"/>
                <a:gd name="f249" fmla="*/ f198 1 3600115"/>
                <a:gd name="f250" fmla="*/ f199 1 3600115"/>
                <a:gd name="f251" fmla="*/ f200 1 6436810"/>
                <a:gd name="f252" fmla="*/ f201 1 3600115"/>
                <a:gd name="f253" fmla="*/ f202 1 6436810"/>
                <a:gd name="f254" fmla="*/ f203 1 3600115"/>
                <a:gd name="f255" fmla="*/ f204 1 6436810"/>
                <a:gd name="f256" fmla="*/ f5 1 f153"/>
                <a:gd name="f257" fmla="*/ f6 1 f153"/>
                <a:gd name="f258" fmla="*/ f5 1 f154"/>
                <a:gd name="f259" fmla="*/ f7 1 f154"/>
                <a:gd name="f260" fmla="+- f205 0 f1"/>
                <a:gd name="f261" fmla="*/ f206 1 f153"/>
                <a:gd name="f262" fmla="*/ f207 1 f154"/>
                <a:gd name="f263" fmla="*/ f208 1 f153"/>
                <a:gd name="f264" fmla="*/ f209 1 f154"/>
                <a:gd name="f265" fmla="*/ f210 1 f154"/>
                <a:gd name="f266" fmla="*/ f211 1 f153"/>
                <a:gd name="f267" fmla="*/ f212 1 f154"/>
                <a:gd name="f268" fmla="*/ f213 1 f153"/>
                <a:gd name="f269" fmla="*/ f214 1 f154"/>
                <a:gd name="f270" fmla="*/ f215 1 f153"/>
                <a:gd name="f271" fmla="*/ f216 1 f154"/>
                <a:gd name="f272" fmla="*/ f217 1 f153"/>
                <a:gd name="f273" fmla="*/ f218 1 f154"/>
                <a:gd name="f274" fmla="*/ f219 1 f153"/>
                <a:gd name="f275" fmla="*/ f220 1 f154"/>
                <a:gd name="f276" fmla="*/ f221 1 f153"/>
                <a:gd name="f277" fmla="*/ f222 1 f154"/>
                <a:gd name="f278" fmla="*/ f223 1 f153"/>
                <a:gd name="f279" fmla="*/ f224 1 f153"/>
                <a:gd name="f280" fmla="*/ f225 1 f154"/>
                <a:gd name="f281" fmla="*/ f226 1 f153"/>
                <a:gd name="f282" fmla="*/ f227 1 f153"/>
                <a:gd name="f283" fmla="*/ f228 1 f154"/>
                <a:gd name="f284" fmla="*/ f229 1 f153"/>
                <a:gd name="f285" fmla="*/ f230 1 f154"/>
                <a:gd name="f286" fmla="*/ f231 1 f153"/>
                <a:gd name="f287" fmla="*/ f232 1 f153"/>
                <a:gd name="f288" fmla="*/ f233 1 f154"/>
                <a:gd name="f289" fmla="*/ f234 1 f153"/>
                <a:gd name="f290" fmla="*/ f235 1 f154"/>
                <a:gd name="f291" fmla="*/ f236 1 f153"/>
                <a:gd name="f292" fmla="*/ f237 1 f154"/>
                <a:gd name="f293" fmla="*/ f238 1 f153"/>
                <a:gd name="f294" fmla="*/ f239 1 f154"/>
                <a:gd name="f295" fmla="*/ f240 1 f153"/>
                <a:gd name="f296" fmla="*/ f241 1 f154"/>
                <a:gd name="f297" fmla="*/ f242 1 f153"/>
                <a:gd name="f298" fmla="*/ f243 1 f154"/>
                <a:gd name="f299" fmla="*/ f244 1 f153"/>
                <a:gd name="f300" fmla="*/ f245 1 f154"/>
                <a:gd name="f301" fmla="*/ f246 1 f153"/>
                <a:gd name="f302" fmla="*/ f247 1 f154"/>
                <a:gd name="f303" fmla="*/ f248 1 f153"/>
                <a:gd name="f304" fmla="*/ f249 1 f154"/>
                <a:gd name="f305" fmla="*/ f250 1 f154"/>
                <a:gd name="f306" fmla="*/ f251 1 f153"/>
                <a:gd name="f307" fmla="*/ f252 1 f154"/>
                <a:gd name="f308" fmla="*/ f253 1 f153"/>
                <a:gd name="f309" fmla="*/ f254 1 f154"/>
                <a:gd name="f310" fmla="*/ f255 1 f153"/>
                <a:gd name="f311" fmla="*/ f256 f148 1"/>
                <a:gd name="f312" fmla="*/ f257 f148 1"/>
                <a:gd name="f313" fmla="*/ f259 f149 1"/>
                <a:gd name="f314" fmla="*/ f258 f149 1"/>
                <a:gd name="f315" fmla="*/ f261 f148 1"/>
                <a:gd name="f316" fmla="*/ f262 f149 1"/>
                <a:gd name="f317" fmla="*/ f263 f148 1"/>
                <a:gd name="f318" fmla="*/ f264 f149 1"/>
                <a:gd name="f319" fmla="*/ f265 f149 1"/>
                <a:gd name="f320" fmla="*/ f266 f148 1"/>
                <a:gd name="f321" fmla="*/ f267 f149 1"/>
                <a:gd name="f322" fmla="*/ f268 f148 1"/>
                <a:gd name="f323" fmla="*/ f269 f149 1"/>
                <a:gd name="f324" fmla="*/ f270 f148 1"/>
                <a:gd name="f325" fmla="*/ f271 f149 1"/>
                <a:gd name="f326" fmla="*/ f272 f148 1"/>
                <a:gd name="f327" fmla="*/ f273 f149 1"/>
                <a:gd name="f328" fmla="*/ f274 f148 1"/>
                <a:gd name="f329" fmla="*/ f275 f149 1"/>
                <a:gd name="f330" fmla="*/ f276 f148 1"/>
                <a:gd name="f331" fmla="*/ f277 f149 1"/>
                <a:gd name="f332" fmla="*/ f278 f148 1"/>
                <a:gd name="f333" fmla="*/ f279 f148 1"/>
                <a:gd name="f334" fmla="*/ f280 f149 1"/>
                <a:gd name="f335" fmla="*/ f281 f148 1"/>
                <a:gd name="f336" fmla="*/ f282 f148 1"/>
                <a:gd name="f337" fmla="*/ f283 f149 1"/>
                <a:gd name="f338" fmla="*/ f284 f148 1"/>
                <a:gd name="f339" fmla="*/ f285 f149 1"/>
                <a:gd name="f340" fmla="*/ f286 f148 1"/>
                <a:gd name="f341" fmla="*/ f287 f148 1"/>
                <a:gd name="f342" fmla="*/ f288 f149 1"/>
                <a:gd name="f343" fmla="*/ f289 f148 1"/>
                <a:gd name="f344" fmla="*/ f290 f149 1"/>
                <a:gd name="f345" fmla="*/ f291 f148 1"/>
                <a:gd name="f346" fmla="*/ f292 f149 1"/>
                <a:gd name="f347" fmla="*/ f293 f148 1"/>
                <a:gd name="f348" fmla="*/ f294 f149 1"/>
                <a:gd name="f349" fmla="*/ f295 f148 1"/>
                <a:gd name="f350" fmla="*/ f296 f149 1"/>
                <a:gd name="f351" fmla="*/ f297 f148 1"/>
                <a:gd name="f352" fmla="*/ f298 f149 1"/>
                <a:gd name="f353" fmla="*/ f299 f148 1"/>
                <a:gd name="f354" fmla="*/ f300 f149 1"/>
                <a:gd name="f355" fmla="*/ f301 f148 1"/>
                <a:gd name="f356" fmla="*/ f302 f149 1"/>
                <a:gd name="f357" fmla="*/ f303 f148 1"/>
                <a:gd name="f358" fmla="*/ f304 f149 1"/>
                <a:gd name="f359" fmla="*/ f305 f149 1"/>
                <a:gd name="f360" fmla="*/ f306 f148 1"/>
                <a:gd name="f361" fmla="*/ f307 f149 1"/>
                <a:gd name="f362" fmla="*/ f308 f148 1"/>
                <a:gd name="f363" fmla="*/ f309 f149 1"/>
                <a:gd name="f364" fmla="*/ f310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0">
                  <a:pos x="f315" y="f316"/>
                </a:cxn>
                <a:cxn ang="f260">
                  <a:pos x="f317" y="f318"/>
                </a:cxn>
                <a:cxn ang="f260">
                  <a:pos x="f317" y="f319"/>
                </a:cxn>
                <a:cxn ang="f260">
                  <a:pos x="f320" y="f321"/>
                </a:cxn>
                <a:cxn ang="f260">
                  <a:pos x="f322" y="f323"/>
                </a:cxn>
                <a:cxn ang="f260">
                  <a:pos x="f324" y="f325"/>
                </a:cxn>
                <a:cxn ang="f260">
                  <a:pos x="f326" y="f327"/>
                </a:cxn>
                <a:cxn ang="f260">
                  <a:pos x="f328" y="f329"/>
                </a:cxn>
                <a:cxn ang="f260">
                  <a:pos x="f330" y="f331"/>
                </a:cxn>
                <a:cxn ang="f260">
                  <a:pos x="f332" y="f331"/>
                </a:cxn>
                <a:cxn ang="f260">
                  <a:pos x="f333" y="f334"/>
                </a:cxn>
                <a:cxn ang="f260">
                  <a:pos x="f335" y="f334"/>
                </a:cxn>
                <a:cxn ang="f260">
                  <a:pos x="f336" y="f337"/>
                </a:cxn>
                <a:cxn ang="f260">
                  <a:pos x="f338" y="f339"/>
                </a:cxn>
                <a:cxn ang="f260">
                  <a:pos x="f340" y="f339"/>
                </a:cxn>
                <a:cxn ang="f260">
                  <a:pos x="f341" y="f342"/>
                </a:cxn>
                <a:cxn ang="f260">
                  <a:pos x="f343" y="f344"/>
                </a:cxn>
                <a:cxn ang="f260">
                  <a:pos x="f345" y="f346"/>
                </a:cxn>
                <a:cxn ang="f260">
                  <a:pos x="f347" y="f348"/>
                </a:cxn>
                <a:cxn ang="f260">
                  <a:pos x="f349" y="f350"/>
                </a:cxn>
                <a:cxn ang="f260">
                  <a:pos x="f351" y="f352"/>
                </a:cxn>
                <a:cxn ang="f260">
                  <a:pos x="f353" y="f354"/>
                </a:cxn>
                <a:cxn ang="f260">
                  <a:pos x="f355" y="f356"/>
                </a:cxn>
                <a:cxn ang="f260">
                  <a:pos x="f357" y="f358"/>
                </a:cxn>
                <a:cxn ang="f260">
                  <a:pos x="f357" y="f359"/>
                </a:cxn>
                <a:cxn ang="f260">
                  <a:pos x="f360" y="f361"/>
                </a:cxn>
                <a:cxn ang="f260">
                  <a:pos x="f362" y="f363"/>
                </a:cxn>
                <a:cxn ang="f260">
                  <a:pos x="f364" y="f316"/>
                </a:cxn>
              </a:cxnLst>
              <a:rect l="f311" t="f314" r="f312" b="f313"/>
              <a:pathLst>
                <a:path w="6436810" h="360011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3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5"/>
                    <a:pt x="f58" y="f55"/>
                  </a:cubicBezTo>
                  <a:lnTo>
                    <a:pt x="f59" y="f60"/>
                  </a:lnTo>
                  <a:lnTo>
                    <a:pt x="f61" y="f60"/>
                  </a:lnTo>
                  <a:cubicBezTo>
                    <a:pt x="f62" y="f63"/>
                    <a:pt x="f64" y="f65"/>
                    <a:pt x="f64" y="f65"/>
                  </a:cubicBezTo>
                  <a:lnTo>
                    <a:pt x="f66" y="f67"/>
                  </a:lnTo>
                  <a:cubicBezTo>
                    <a:pt x="f68" y="f69"/>
                    <a:pt x="f70" y="f71"/>
                    <a:pt x="f72" y="f67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9"/>
                    <a:pt x="f125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27" y="f143"/>
                    <a:pt x="f144" y="f145"/>
                    <a:pt x="f146" y="f5"/>
                  </a:cubicBezTo>
                </a:path>
              </a:pathLst>
            </a:custGeom>
            <a:noFill/>
            <a:ln w="25402">
              <a:solidFill>
                <a:srgbClr val="7EA1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389104" y="1762121"/>
              <a:ext cx="266703" cy="6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19"/>
                <a:gd name="f7" fmla="val 4762"/>
                <a:gd name="f8" fmla="+- 0 0 -90"/>
                <a:gd name="f9" fmla="*/ f3 1 150019"/>
                <a:gd name="f10" fmla="*/ f4 1 4762"/>
                <a:gd name="f11" fmla="+- f7 0 f5"/>
                <a:gd name="f12" fmla="+- f6 0 f5"/>
                <a:gd name="f13" fmla="*/ f8 f0 1"/>
                <a:gd name="f14" fmla="*/ f12 1 150019"/>
                <a:gd name="f15" fmla="*/ f11 1 4762"/>
                <a:gd name="f16" fmla="*/ 0 f12 1"/>
                <a:gd name="f17" fmla="*/ 0 f11 1"/>
                <a:gd name="f18" fmla="*/ 150019 f12 1"/>
                <a:gd name="f19" fmla="*/ 4762 f11 1"/>
                <a:gd name="f20" fmla="*/ f13 1 f2"/>
                <a:gd name="f21" fmla="*/ f16 1 150019"/>
                <a:gd name="f22" fmla="*/ f17 1 4762"/>
                <a:gd name="f23" fmla="*/ f18 1 150019"/>
                <a:gd name="f24" fmla="*/ f19 1 476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40" y="f41"/>
                </a:cxn>
              </a:cxnLst>
              <a:rect l="f34" t="f37" r="f35" b="f36"/>
              <a:pathLst>
                <a:path w="150019" h="4762">
                  <a:moveTo>
                    <a:pt x="f5" y="f5"/>
                  </a:moveTo>
                  <a:lnTo>
                    <a:pt x="f6" y="f7"/>
                  </a:lnTo>
                  <a:lnTo>
                    <a:pt x="f6" y="f7"/>
                  </a:lnTo>
                </a:path>
              </a:pathLst>
            </a:custGeom>
            <a:noFill/>
            <a:ln w="25402">
              <a:solidFill>
                <a:srgbClr val="7EA1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2727" y="341098"/>
            <a:ext cx="2574749" cy="1931057"/>
            <a:chOff x="502727" y="341098"/>
            <a:chExt cx="2574749" cy="1931057"/>
          </a:xfrm>
        </p:grpSpPr>
        <p:sp>
          <p:nvSpPr>
            <p:cNvPr id="8" name="Oval 8"/>
            <p:cNvSpPr/>
            <p:nvPr/>
          </p:nvSpPr>
          <p:spPr>
            <a:xfrm>
              <a:off x="502727" y="341098"/>
              <a:ext cx="2574749" cy="193105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7D574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584932" y="402747"/>
              <a:ext cx="2410340" cy="180775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516507" y="364644"/>
              <a:ext cx="2522820" cy="18921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>
              <a:solidFill>
                <a:srgbClr val="1C4B4A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BAE5E4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43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>
          <a:xfrm rot="10799991">
            <a:off x="491069" y="319884"/>
            <a:ext cx="11226802" cy="6182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41"/>
              <a:gd name="f7" fmla="val 10623"/>
              <a:gd name="f8" fmla="val 9981"/>
              <a:gd name="f9" fmla="val 454"/>
              <a:gd name="f10" fmla="val 9093"/>
              <a:gd name="f11" fmla="+- 0 0 310"/>
              <a:gd name="f12" fmla="val 6898"/>
              <a:gd name="f13" fmla="val 133"/>
              <a:gd name="f14" fmla="val 5232"/>
              <a:gd name="f15" fmla="val 76"/>
              <a:gd name="f16" fmla="val 3658"/>
              <a:gd name="f17" fmla="val 159"/>
              <a:gd name="f18" fmla="val 953"/>
              <a:gd name="f19" fmla="+- 0 0 371"/>
              <a:gd name="f20" fmla="val 475"/>
              <a:gd name="f21" fmla="val 642"/>
              <a:gd name="f22" fmla="+- 0 0 56"/>
              <a:gd name="f23" fmla="val 1496"/>
              <a:gd name="f24" fmla="+- 0 0 7"/>
              <a:gd name="f25" fmla="val 3534"/>
              <a:gd name="f26" fmla="val 9"/>
              <a:gd name="f27" fmla="val 5146"/>
              <a:gd name="f28" fmla="val 25"/>
              <a:gd name="f29" fmla="val 6758"/>
              <a:gd name="f30" fmla="+- 0 0 40"/>
              <a:gd name="f31" fmla="val 9771"/>
              <a:gd name="f32" fmla="val 570"/>
              <a:gd name="f33" fmla="val 10317"/>
              <a:gd name="f34" fmla="val 1211"/>
              <a:gd name="f35" fmla="val 10891"/>
              <a:gd name="f36" fmla="val 3734"/>
              <a:gd name="f37" fmla="val 10488"/>
              <a:gd name="f38" fmla="val 5330"/>
              <a:gd name="f39" fmla="val 10465"/>
              <a:gd name="f40" fmla="val 6926"/>
              <a:gd name="f41" fmla="val 10442"/>
              <a:gd name="f42" fmla="val 9763"/>
              <a:gd name="f43" fmla="val 10642"/>
              <a:gd name="f44" fmla="val 10144"/>
              <a:gd name="f45" fmla="val 10181"/>
              <a:gd name="f46" fmla="val 10613"/>
              <a:gd name="f47" fmla="val 9764"/>
              <a:gd name="f48" fmla="val 6952"/>
              <a:gd name="f49" fmla="val 10534"/>
              <a:gd name="f50" fmla="val 5414"/>
              <a:gd name="f51" fmla="val 10527"/>
              <a:gd name="f52" fmla="val 3877"/>
              <a:gd name="f53" fmla="val 10549"/>
              <a:gd name="f54" fmla="val 989"/>
              <a:gd name="f55" fmla="+- 0 0 -90"/>
              <a:gd name="f56" fmla="*/ f3 1 10541"/>
              <a:gd name="f57" fmla="*/ f4 1 10623"/>
              <a:gd name="f58" fmla="+- f7 0 f5"/>
              <a:gd name="f59" fmla="+- f6 0 f5"/>
              <a:gd name="f60" fmla="*/ f55 f0 1"/>
              <a:gd name="f61" fmla="*/ f59 1 10541"/>
              <a:gd name="f62" fmla="*/ f58 1 10623"/>
              <a:gd name="f63" fmla="*/ 9981 f59 1"/>
              <a:gd name="f64" fmla="*/ 454 f58 1"/>
              <a:gd name="f65" fmla="*/ 5232 f59 1"/>
              <a:gd name="f66" fmla="*/ 76 f58 1"/>
              <a:gd name="f67" fmla="*/ 475 f59 1"/>
              <a:gd name="f68" fmla="*/ 642 f58 1"/>
              <a:gd name="f69" fmla="*/ 9 f59 1"/>
              <a:gd name="f70" fmla="*/ 5146 f58 1"/>
              <a:gd name="f71" fmla="*/ 570 f59 1"/>
              <a:gd name="f72" fmla="*/ 10317 f58 1"/>
              <a:gd name="f73" fmla="*/ 5330 f59 1"/>
              <a:gd name="f74" fmla="*/ 10465 f58 1"/>
              <a:gd name="f75" fmla="*/ 10144 f59 1"/>
              <a:gd name="f76" fmla="*/ 10181 f58 1"/>
              <a:gd name="f77" fmla="*/ 10534 f59 1"/>
              <a:gd name="f78" fmla="*/ 5414 f58 1"/>
              <a:gd name="f79" fmla="*/ f60 1 f2"/>
              <a:gd name="f80" fmla="*/ f63 1 10541"/>
              <a:gd name="f81" fmla="*/ f64 1 10623"/>
              <a:gd name="f82" fmla="*/ f65 1 10541"/>
              <a:gd name="f83" fmla="*/ f66 1 10623"/>
              <a:gd name="f84" fmla="*/ f67 1 10541"/>
              <a:gd name="f85" fmla="*/ f68 1 10623"/>
              <a:gd name="f86" fmla="*/ f69 1 10541"/>
              <a:gd name="f87" fmla="*/ f70 1 10623"/>
              <a:gd name="f88" fmla="*/ f71 1 10541"/>
              <a:gd name="f89" fmla="*/ f72 1 10623"/>
              <a:gd name="f90" fmla="*/ f73 1 10541"/>
              <a:gd name="f91" fmla="*/ f74 1 10623"/>
              <a:gd name="f92" fmla="*/ f75 1 10541"/>
              <a:gd name="f93" fmla="*/ f76 1 10623"/>
              <a:gd name="f94" fmla="*/ f77 1 10541"/>
              <a:gd name="f95" fmla="*/ f78 1 10623"/>
              <a:gd name="f96" fmla="*/ f5 1 f61"/>
              <a:gd name="f97" fmla="*/ f6 1 f61"/>
              <a:gd name="f98" fmla="*/ f5 1 f62"/>
              <a:gd name="f99" fmla="*/ f7 1 f62"/>
              <a:gd name="f100" fmla="+- f79 0 f1"/>
              <a:gd name="f101" fmla="*/ f80 1 f61"/>
              <a:gd name="f102" fmla="*/ f81 1 f62"/>
              <a:gd name="f103" fmla="*/ f82 1 f61"/>
              <a:gd name="f104" fmla="*/ f83 1 f62"/>
              <a:gd name="f105" fmla="*/ f84 1 f61"/>
              <a:gd name="f106" fmla="*/ f85 1 f62"/>
              <a:gd name="f107" fmla="*/ f86 1 f61"/>
              <a:gd name="f108" fmla="*/ f87 1 f62"/>
              <a:gd name="f109" fmla="*/ f88 1 f61"/>
              <a:gd name="f110" fmla="*/ f89 1 f62"/>
              <a:gd name="f111" fmla="*/ f90 1 f61"/>
              <a:gd name="f112" fmla="*/ f91 1 f62"/>
              <a:gd name="f113" fmla="*/ f92 1 f61"/>
              <a:gd name="f114" fmla="*/ f93 1 f62"/>
              <a:gd name="f115" fmla="*/ f94 1 f61"/>
              <a:gd name="f116" fmla="*/ f95 1 f62"/>
              <a:gd name="f117" fmla="*/ f96 f56 1"/>
              <a:gd name="f118" fmla="*/ f97 f56 1"/>
              <a:gd name="f119" fmla="*/ f99 f57 1"/>
              <a:gd name="f120" fmla="*/ f98 f57 1"/>
              <a:gd name="f121" fmla="*/ f101 f56 1"/>
              <a:gd name="f122" fmla="*/ f102 f57 1"/>
              <a:gd name="f123" fmla="*/ f103 f56 1"/>
              <a:gd name="f124" fmla="*/ f104 f57 1"/>
              <a:gd name="f125" fmla="*/ f105 f56 1"/>
              <a:gd name="f126" fmla="*/ f106 f57 1"/>
              <a:gd name="f127" fmla="*/ f107 f56 1"/>
              <a:gd name="f128" fmla="*/ f108 f57 1"/>
              <a:gd name="f129" fmla="*/ f109 f56 1"/>
              <a:gd name="f130" fmla="*/ f110 f57 1"/>
              <a:gd name="f131" fmla="*/ f111 f56 1"/>
              <a:gd name="f132" fmla="*/ f112 f57 1"/>
              <a:gd name="f133" fmla="*/ f113 f56 1"/>
              <a:gd name="f134" fmla="*/ f114 f57 1"/>
              <a:gd name="f135" fmla="*/ f115 f56 1"/>
              <a:gd name="f136" fmla="*/ f11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21" y="f122"/>
              </a:cxn>
              <a:cxn ang="f100">
                <a:pos x="f123" y="f124"/>
              </a:cxn>
              <a:cxn ang="f100">
                <a:pos x="f125" y="f126"/>
              </a:cxn>
              <a:cxn ang="f100">
                <a:pos x="f127" y="f128"/>
              </a:cxn>
              <a:cxn ang="f100">
                <a:pos x="f129" y="f130"/>
              </a:cxn>
              <a:cxn ang="f100">
                <a:pos x="f131" y="f132"/>
              </a:cxn>
              <a:cxn ang="f100">
                <a:pos x="f133" y="f134"/>
              </a:cxn>
              <a:cxn ang="f100">
                <a:pos x="f135" y="f136"/>
              </a:cxn>
              <a:cxn ang="f100">
                <a:pos x="f121" y="f122"/>
              </a:cxn>
            </a:cxnLst>
            <a:rect l="f117" t="f120" r="f118" b="f119"/>
            <a:pathLst>
              <a:path w="10541" h="106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6" y="f48"/>
                  <a:pt x="f49" y="f50"/>
                </a:cubicBezTo>
                <a:cubicBezTo>
                  <a:pt x="f51" y="f52"/>
                  <a:pt x="f53" y="f54"/>
                  <a:pt x="f8" y="f9"/>
                </a:cubicBezTo>
                <a:close/>
              </a:path>
            </a:pathLst>
          </a:custGeom>
          <a:noFill/>
          <a:ln w="9528">
            <a:solidFill>
              <a:srgbClr val="213054"/>
            </a:solidFill>
            <a:custDash>
              <a:ds d="299906" sp="299906"/>
            </a:custDash>
            <a:miter/>
          </a:ln>
        </p:spPr>
        <p:txBody>
          <a:bodyPr vert="horz" wrap="square" lIns="121916" tIns="60963" rIns="121916" bIns="60963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21305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9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1363A3-809E-4D5C-A714-53C7D67415FE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6FD47E-9871-4F9B-93F6-7C088476C4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4421"/>
      </p:ext>
    </p:extLst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8582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22996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51802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5138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Arial Black"/>
                <a:ea typeface="思源黑体 CN Bold"/>
              </a:defRPr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zh-CN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zh-CN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zh-CN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zh-CN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zh-CN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1pPr>
          </a:lstStyle>
          <a:p>
            <a:pPr lvl="0"/>
            <a:fld id="{E8976A5D-093F-4923-85A6-DFF009FEE8C1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defRPr>
            </a:lvl1pPr>
          </a:lstStyle>
          <a:p>
            <a:pPr lvl="0"/>
            <a:fld id="{AF6C09A8-CE89-453F-8413-770D7ADD44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736F1F-9FBE-479B-B80B-1ECA9446123A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0761B4-9E1B-43A8-9C5D-7A7A5DDE68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311"/>
      </p:ext>
    </p:extLst>
  </p:cSld>
  <p:clrMapOvr>
    <a:masterClrMapping/>
  </p:clrMapOvr>
  <p:transition spd="slow" advTm="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89879-4DE8-43D7-8D71-277EA7751C1E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5C813-C4D9-4952-A5F0-D58988963A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47365"/>
      </p:ext>
    </p:extLst>
  </p:cSld>
  <p:clrMapOvr>
    <a:masterClrMapping/>
  </p:clrMapOvr>
  <p:transition spd="slow" advTm="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7" name="日期占位符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9A877F-FCE2-4047-AC50-095F8FD1CE8D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灯片编号占位符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9DB78-DB5A-4B2E-AF8D-F057D919F2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9072"/>
      </p:ext>
    </p:extLst>
  </p:cSld>
  <p:clrMapOvr>
    <a:masterClrMapping/>
  </p:clrMapOvr>
  <p:transition spd="slow" advTm="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BCD1EF-BCA9-4CAD-915D-57CA20B5C39C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120C1-F5E0-4AE7-A74B-D815CBEEB2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837"/>
      </p:ext>
    </p:extLst>
  </p:cSld>
  <p:clrMapOvr>
    <a:masterClrMapping/>
  </p:clrMapOvr>
  <p:transition spd="slow" advTm="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6F8DB6-8000-46A8-BF83-6EC2CDF0BC1A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3" name="页脚占位符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A39219-B66A-4B2D-99D2-ED27A92DC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5905"/>
      </p:ext>
    </p:extLst>
  </p:cSld>
  <p:clrMapOvr>
    <a:masterClrMapping/>
  </p:clrMapOvr>
  <p:transition spd="slow" advTm="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626B2F-E1B5-419E-83A6-A068A7B547DF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B10B5-A1C3-471A-A3B6-27E85C6052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9564"/>
      </p:ext>
    </p:extLst>
  </p:cSld>
  <p:clrMapOvr>
    <a:masterClrMapping/>
  </p:clrMapOvr>
  <p:transition spd="slow" advTm="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文本占位符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933DC-81E5-4F3A-9330-0802F3429741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CDF042-80D2-4775-90FA-C35492F606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09612"/>
      </p:ext>
    </p:extLst>
  </p:cSld>
  <p:clrMapOvr>
    <a:masterClrMapping/>
  </p:clrMapOvr>
  <p:transition spd="slow" advTm="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59DED096-D56C-4B6E-AE69-C105C3B2B0B4}" type="datetime1">
              <a:rPr lang="en-US"/>
              <a:pPr lvl="0"/>
              <a:t>10/30/21</a:t>
            </a:fld>
            <a:endParaRPr 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35C0AB1A-19AD-4999-A049-201EAF88BD57}" type="slidenum"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93428" y="0"/>
            <a:ext cx="2853449" cy="25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67" b="1" i="1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Hương Thảo: tranthao121004@gmail.com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split orient="vert"/>
  </p:transition>
  <p:timing>
    <p:tnLst>
      <p:par>
        <p:cTn id="1" dur="indefinite" restart="never" nodeType="tmRoot"/>
      </p:par>
    </p:tnLst>
  </p:timing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4400" b="0" i="0" u="none" strike="noStrike" kern="1200" cap="none" spc="0" baseline="0">
          <a:solidFill>
            <a:srgbClr val="000000"/>
          </a:solidFill>
          <a:uFillTx/>
          <a:latin typeface="等线 Light"/>
          <a:ea typeface="等线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zh-CN" sz="2800" b="0" i="0" u="none" strike="noStrike" kern="1200" cap="none" spc="0" baseline="0">
          <a:solidFill>
            <a:srgbClr val="000000"/>
          </a:solidFill>
          <a:uFillTx/>
          <a:latin typeface="等线"/>
          <a:ea typeface="等线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CN" sz="2400" b="0" i="0" u="none" strike="noStrike" kern="1200" cap="none" spc="0" baseline="0">
          <a:solidFill>
            <a:srgbClr val="000000"/>
          </a:solidFill>
          <a:uFillTx/>
          <a:latin typeface="等线"/>
          <a:ea typeface="等线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CN" sz="2000" b="0" i="0" u="none" strike="noStrike" kern="1200" cap="none" spc="0" baseline="0">
          <a:solidFill>
            <a:srgbClr val="000000"/>
          </a:solidFill>
          <a:uFillTx/>
          <a:latin typeface="等线"/>
          <a:ea typeface="等线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CN" sz="1800" b="0" i="0" u="none" strike="noStrike" kern="1200" cap="none" spc="0" baseline="0">
          <a:solidFill>
            <a:srgbClr val="000000"/>
          </a:solidFill>
          <a:uFillTx/>
          <a:latin typeface="等线"/>
          <a:ea typeface="等线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CN" sz="1800" b="0" i="0" u="none" strike="noStrike" kern="1200" cap="none" spc="0" baseline="0">
          <a:solidFill>
            <a:srgbClr val="000000"/>
          </a:solidFill>
          <a:uFillTx/>
          <a:latin typeface="等线"/>
          <a:ea typeface="等线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950966" y="719331"/>
            <a:ext cx="10289999" cy="6376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/>
          <a:lstStyle/>
          <a:p>
            <a:pPr lvl="0"/>
            <a:endParaRPr 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0" y="1583466"/>
            <a:ext cx="10289999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048" y="6601455"/>
            <a:ext cx="2853449" cy="25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67" b="0" i="1" u="none" strike="noStrike" kern="1200" cap="none" spc="0" baseline="0">
                <a:solidFill>
                  <a:srgbClr val="213054"/>
                </a:solidFill>
                <a:uFillTx/>
                <a:latin typeface="Arial"/>
              </a:rPr>
              <a:t>Hương Thảo: tranthao121004@gmail.com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0" cap="none" spc="0" baseline="0">
          <a:solidFill>
            <a:srgbClr val="213054"/>
          </a:solidFill>
          <a:uFillTx/>
          <a:latin typeface="Kalam"/>
          <a:ea typeface="Kalam"/>
          <a:cs typeface="Kalam"/>
        </a:defRPr>
      </a:lvl1pPr>
    </p:titleStyle>
    <p:bodyStyle>
      <a:lvl1pPr marL="457200" marR="0" lvl="0" indent="-3429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213054"/>
        </a:buClr>
        <a:buSzPts val="1800"/>
        <a:buFont typeface="Montserrat"/>
        <a:buChar char="●"/>
        <a:tabLst/>
        <a:defRPr lang="en-US" sz="1800" b="0" i="0" u="none" strike="noStrike" kern="0" cap="none" spc="0" baseline="0">
          <a:solidFill>
            <a:srgbClr val="213054"/>
          </a:solidFill>
          <a:uFillTx/>
          <a:latin typeface="Montserrat"/>
          <a:ea typeface="Montserrat"/>
          <a:cs typeface="Montserrat"/>
        </a:defRPr>
      </a:lvl1pPr>
      <a:lvl2pPr marL="0" marR="0" lvl="1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</a:defRPr>
      </a:lvl2pPr>
      <a:lvl3pPr marL="0" marR="0" lvl="2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</a:defRPr>
      </a:lvl3pPr>
      <a:lvl4pPr marL="0" marR="0" lvl="3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</a:defRPr>
      </a:lvl4pPr>
      <a:lvl5pPr marL="0" marR="0" lvl="4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65916" y="94731"/>
            <a:ext cx="6096003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思源黑体 CN Regular"/>
              </a:rPr>
              <a:t>Hương Thảo - tranthao121004@gmail.com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ransition spd="slow">
    <p:fade/>
  </p:transition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/>
          <p:nvPr/>
        </p:nvSpPr>
        <p:spPr>
          <a:xfrm>
            <a:off x="2818336" y="2262481"/>
            <a:ext cx="6173260" cy="722019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1">
            <a:prstTxWarp prst="textPlain">
              <a:avLst/>
            </a:prstTxWarp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ln w="9528">
                  <a:solidFill>
                    <a:srgbClr val="FF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dir="16200000" algn="tl">
                    <a:srgbClr val="868686">
                      <a:alpha val="50000"/>
                    </a:srgbClr>
                  </a:outerShdw>
                </a:effectLst>
                <a:uFillTx/>
                <a:latin typeface="Times New Roman" pitchFamily="18"/>
                <a:ea typeface="思源黑体 CN Regular"/>
                <a:cs typeface="Times New Roman" pitchFamily="18"/>
              </a:rPr>
              <a:t>MÔN: TIẾNG VIỆT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-1061" y="-13506"/>
            <a:ext cx="12257714" cy="6837361"/>
            <a:chOff x="-1061" y="-13506"/>
            <a:chExt cx="12257714" cy="6837361"/>
          </a:xfrm>
        </p:grpSpPr>
        <p:pic>
          <p:nvPicPr>
            <p:cNvPr id="4" name="Picture 14" descr="n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5408" y="-73"/>
              <a:ext cx="12161245" cy="83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5" descr="n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13">
              <a:off x="-3368860" y="3354293"/>
              <a:ext cx="6837361" cy="101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6" descr="n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204" y="6739365"/>
              <a:ext cx="12161245" cy="83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7" descr="n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13">
              <a:off x="8711818" y="3354293"/>
              <a:ext cx="6837361" cy="1017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12"/>
          <p:cNvSpPr txBox="1"/>
          <p:nvPr/>
        </p:nvSpPr>
        <p:spPr>
          <a:xfrm>
            <a:off x="1752603" y="533396"/>
            <a:ext cx="9331040" cy="1307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思源黑体 CN Regular"/>
                <a:cs typeface="Times New Roman" pitchFamily="18"/>
              </a:rPr>
              <a:t>ỦY BAN NHÂN DÂN QUẬN LONG BIÊN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思源黑体 CN Regular"/>
                <a:cs typeface="Times New Roman" pitchFamily="18"/>
              </a:rPr>
              <a:t>TRƯỜNG TIỂU HỌC ÁI MỘ B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969032" y="3282074"/>
            <a:ext cx="8534396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思源黑体 CN Regular"/>
                <a:cs typeface="Times New Roman" pitchFamily="18"/>
              </a:rPr>
              <a:t>LỚP 2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834624" y="4399425"/>
            <a:ext cx="853439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思源黑体 CN Regular"/>
                <a:cs typeface="Times New Roman" pitchFamily="18"/>
              </a:rPr>
              <a:t>Bài: Ôn tập giữa học kì 1 ( tiết 3-4)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3" y="178289"/>
            <a:ext cx="1524003" cy="152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2628895" y="-2705101"/>
            <a:ext cx="6858000" cy="1226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4">
            <a:off x="3007672" y="-2289887"/>
            <a:ext cx="6224677" cy="114946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5"/>
          <p:cNvSpPr txBox="1"/>
          <p:nvPr/>
        </p:nvSpPr>
        <p:spPr>
          <a:xfrm>
            <a:off x="4555385" y="1133353"/>
            <a:ext cx="5463576" cy="2677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Sáng nào em đến lớp</a:t>
            </a:r>
          </a:p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Cũng thấy cô đến rồi.</a:t>
            </a:r>
          </a:p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Đáp lời “Chào cô ạ!”</a:t>
            </a:r>
          </a:p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Cô mỉm cười thật tươi.</a:t>
            </a:r>
            <a:endParaRPr lang="vi-VN" sz="2800" b="1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4429426" y="3892107"/>
            <a:ext cx="5715502" cy="2677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Cô dạy em tập viết</a:t>
            </a:r>
          </a:p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Gió đưa thoảng hương nhài</a:t>
            </a:r>
          </a:p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Nắng ghé vào cửa lớp</a:t>
            </a:r>
          </a:p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Xem chúng em học bài.</a:t>
            </a:r>
            <a:endParaRPr lang="vi-VN" sz="2800" b="1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2946041" y="327455"/>
            <a:ext cx="7154439" cy="9050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>
                <a:solidFill>
                  <a:srgbClr val="C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Cô giáo lớp em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487759" y="170947"/>
            <a:ext cx="4051084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3. </a:t>
            </a:r>
            <a:r>
              <a:rPr lang="en-US" sz="4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Nghe – viết:</a:t>
            </a:r>
            <a:endParaRPr lang="vi-VN" sz="48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9552563" y="68095"/>
            <a:ext cx="2548643" cy="184827"/>
          </a:xfrm>
          <a:prstGeom prst="rect">
            <a:avLst/>
          </a:prstGeom>
          <a:solidFill>
            <a:srgbClr val="EDEDED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4187147" y="751161"/>
            <a:ext cx="5657712" cy="101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0" u="none" strike="noStrike" kern="0" cap="none" spc="0" baseline="0">
                <a:solidFill>
                  <a:srgbClr val="9F5900"/>
                </a:solidFill>
                <a:uFillTx/>
                <a:latin typeface="Times New Roman"/>
                <a:ea typeface="Arial-Rounded" pitchFamily="34"/>
                <a:cs typeface="Arial-Rounded" pitchFamily="34"/>
              </a:rPr>
              <a:t>Các từ dễ viết sai</a:t>
            </a:r>
            <a:endParaRPr lang="en-US" sz="4000" b="1" i="0" u="none" strike="noStrike" kern="0" cap="none" spc="0" baseline="0">
              <a:solidFill>
                <a:srgbClr val="9F5900"/>
              </a:solidFill>
              <a:uFillTx/>
              <a:latin typeface="Arial"/>
              <a:ea typeface="Arial-Rounded" pitchFamily="34"/>
              <a:cs typeface="Arial-Rounded" pitchFamily="34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2501898" y="1752072"/>
            <a:ext cx="3059875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     </a:t>
            </a: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sáng</a:t>
            </a:r>
            <a:endParaRPr lang="vi-VN" sz="32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4" name="Oval 12"/>
          <p:cNvSpPr/>
          <p:nvPr/>
        </p:nvSpPr>
        <p:spPr>
          <a:xfrm>
            <a:off x="2728139" y="2076995"/>
            <a:ext cx="311883" cy="3118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7D7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867" b="0" i="0" u="none" strike="noStrike" kern="0" cap="none" spc="0" baseline="0">
              <a:solidFill>
                <a:srgbClr val="BAE5E4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2501908" y="2536664"/>
            <a:ext cx="7995687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     </a:t>
            </a: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đến rồi</a:t>
            </a:r>
            <a:endParaRPr lang="vi-VN" sz="32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6" name="Oval 14"/>
          <p:cNvSpPr/>
          <p:nvPr/>
        </p:nvSpPr>
        <p:spPr>
          <a:xfrm>
            <a:off x="2728139" y="2861587"/>
            <a:ext cx="311883" cy="3118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7D7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867" b="0" i="0" u="none" strike="noStrike" kern="0" cap="none" spc="0" baseline="0">
              <a:solidFill>
                <a:srgbClr val="BAE5E4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2501908" y="3321256"/>
            <a:ext cx="7995687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     </a:t>
            </a: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gió</a:t>
            </a:r>
            <a:endParaRPr lang="vi-VN" sz="32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8" name="Oval 16"/>
          <p:cNvSpPr/>
          <p:nvPr/>
        </p:nvSpPr>
        <p:spPr>
          <a:xfrm>
            <a:off x="2728139" y="3646179"/>
            <a:ext cx="311883" cy="3118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7D7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867" b="0" i="0" u="none" strike="noStrike" kern="0" cap="none" spc="0" baseline="0">
              <a:solidFill>
                <a:srgbClr val="BAE5E4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501908" y="4105848"/>
            <a:ext cx="7995687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     </a:t>
            </a: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thoảng</a:t>
            </a:r>
            <a:endParaRPr lang="vi-VN" sz="32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10" name="Oval 18"/>
          <p:cNvSpPr/>
          <p:nvPr/>
        </p:nvSpPr>
        <p:spPr>
          <a:xfrm>
            <a:off x="2728139" y="4393591"/>
            <a:ext cx="311883" cy="3118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C7D7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867" b="0" i="0" u="none" strike="noStrike" kern="0" cap="none" spc="0" baseline="0">
              <a:solidFill>
                <a:srgbClr val="BAE5E4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5561783" y="2419255"/>
            <a:ext cx="4283086" cy="1569183"/>
            <a:chOff x="5561783" y="2419255"/>
            <a:chExt cx="4283086" cy="1569183"/>
          </a:xfrm>
        </p:grpSpPr>
        <p:sp>
          <p:nvSpPr>
            <p:cNvPr id="12" name="Rectangle 20"/>
            <p:cNvSpPr/>
            <p:nvPr/>
          </p:nvSpPr>
          <p:spPr>
            <a:xfrm>
              <a:off x="5816361" y="2501158"/>
              <a:ext cx="3747695" cy="132369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1219169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vi-VN" sz="2667" b="0" i="0" u="none" strike="noStrike" kern="0" cap="none" spc="0" baseline="0">
                  <a:solidFill>
                    <a:srgbClr val="000000"/>
                  </a:solidFill>
                  <a:uFillTx/>
                  <a:latin typeface="Times New Roman"/>
                  <a:ea typeface="Arial-Rounded" pitchFamily="34"/>
                  <a:cs typeface="Arial-Rounded" pitchFamily="34"/>
                </a:rPr>
                <a:t>     </a:t>
              </a:r>
              <a:r>
                <a:rPr lang="en-US" sz="2667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-Rounded" pitchFamily="34"/>
                  <a:cs typeface="Arial-Rounded" pitchFamily="34"/>
                </a:rPr>
                <a:t>Chú ý: </a:t>
              </a:r>
              <a:r>
                <a:rPr lang="en-US" sz="26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-Rounded" pitchFamily="34"/>
                  <a:cs typeface="Arial-Rounded" pitchFamily="34"/>
                </a:rPr>
                <a:t>viết hoa đầu mỗi câu thơ.</a:t>
              </a:r>
              <a:endParaRPr lang="vi-VN" sz="2667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ea typeface="Arial-Rounded" pitchFamily="34"/>
                <a:cs typeface="Arial-Rounded" pitchFamily="34"/>
              </a:endParaRPr>
            </a:p>
          </p:txBody>
        </p:sp>
        <p:sp>
          <p:nvSpPr>
            <p:cNvPr id="13" name="Rounded Rectangle 21"/>
            <p:cNvSpPr/>
            <p:nvPr/>
          </p:nvSpPr>
          <p:spPr>
            <a:xfrm>
              <a:off x="5561783" y="2419255"/>
              <a:ext cx="4283086" cy="1569183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noFill/>
            <a:ln w="25402">
              <a:solidFill>
                <a:srgbClr val="FB4C4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67" b="0" i="0" u="none" strike="noStrike" kern="0" cap="none" spc="0" baseline="0">
                <a:solidFill>
                  <a:srgbClr val="BAE5E4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99" y="401531"/>
            <a:ext cx="810216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4. Trò chơi: đoán từ</a:t>
            </a:r>
            <a:endParaRPr lang="vi-VN" sz="24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49934" y="1038264"/>
            <a:ext cx="2463366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DDB3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Bắt đầu bằng </a:t>
            </a:r>
            <a:r>
              <a:rPr lang="en-US" sz="1867" b="0" i="1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tr</a:t>
            </a:r>
            <a:endParaRPr lang="en-US" sz="1867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4" name="Oval 5"/>
          <p:cNvSpPr/>
          <p:nvPr/>
        </p:nvSpPr>
        <p:spPr>
          <a:xfrm>
            <a:off x="2349934" y="2407322"/>
            <a:ext cx="2463366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7D574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Bắt đầu bằng </a:t>
            </a:r>
            <a:r>
              <a:rPr lang="en-US" sz="1867" b="0" i="1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ch</a:t>
            </a:r>
            <a:endParaRPr lang="en-US" sz="1867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5" name="Oval 6"/>
          <p:cNvSpPr/>
          <p:nvPr/>
        </p:nvSpPr>
        <p:spPr>
          <a:xfrm>
            <a:off x="2349934" y="3776380"/>
            <a:ext cx="2463366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AE5E4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Chứa vần </a:t>
            </a:r>
            <a:r>
              <a:rPr lang="en-US" sz="1867" b="0" i="1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ang</a:t>
            </a:r>
            <a:endParaRPr lang="en-US" sz="1867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6" name="Oval 7"/>
          <p:cNvSpPr/>
          <p:nvPr/>
        </p:nvSpPr>
        <p:spPr>
          <a:xfrm>
            <a:off x="2349934" y="5145438"/>
            <a:ext cx="2463366" cy="7854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ECBC9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Chứa vần </a:t>
            </a:r>
            <a:r>
              <a:rPr lang="en-US" sz="1867" b="0" i="1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an</a:t>
            </a:r>
            <a:endParaRPr lang="en-US" sz="1867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sp>
        <p:nvSpPr>
          <p:cNvPr id="7" name="Oval 8"/>
          <p:cNvSpPr/>
          <p:nvPr/>
        </p:nvSpPr>
        <p:spPr>
          <a:xfrm>
            <a:off x="4915338" y="1038264"/>
            <a:ext cx="2552264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DDB3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Đồ vật ở trường</a:t>
            </a:r>
          </a:p>
        </p:txBody>
      </p:sp>
      <p:sp>
        <p:nvSpPr>
          <p:cNvPr id="8" name="Oval 9"/>
          <p:cNvSpPr/>
          <p:nvPr/>
        </p:nvSpPr>
        <p:spPr>
          <a:xfrm>
            <a:off x="4915338" y="2407322"/>
            <a:ext cx="2552264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7D574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Đồ vật trong nhà</a:t>
            </a:r>
          </a:p>
        </p:txBody>
      </p:sp>
      <p:sp>
        <p:nvSpPr>
          <p:cNvPr id="9" name="Oval 10"/>
          <p:cNvSpPr/>
          <p:nvPr/>
        </p:nvSpPr>
        <p:spPr>
          <a:xfrm>
            <a:off x="4915338" y="3776380"/>
            <a:ext cx="2552264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AE5E4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Đồ vật trong lớp</a:t>
            </a:r>
          </a:p>
        </p:txBody>
      </p:sp>
      <p:sp>
        <p:nvSpPr>
          <p:cNvPr id="10" name="Oval 11"/>
          <p:cNvSpPr/>
          <p:nvPr/>
        </p:nvSpPr>
        <p:spPr>
          <a:xfrm>
            <a:off x="4915338" y="5145438"/>
            <a:ext cx="2552264" cy="7854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ECBC9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Đồ vật ở góc học tập</a:t>
            </a:r>
          </a:p>
        </p:txBody>
      </p:sp>
      <p:sp>
        <p:nvSpPr>
          <p:cNvPr id="11" name="Oval 12"/>
          <p:cNvSpPr/>
          <p:nvPr/>
        </p:nvSpPr>
        <p:spPr>
          <a:xfrm>
            <a:off x="7569631" y="1038264"/>
            <a:ext cx="2552264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DDB3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Dùng để báo giờ học</a:t>
            </a:r>
          </a:p>
        </p:txBody>
      </p:sp>
      <p:sp>
        <p:nvSpPr>
          <p:cNvPr id="12" name="Oval 13"/>
          <p:cNvSpPr/>
          <p:nvPr/>
        </p:nvSpPr>
        <p:spPr>
          <a:xfrm>
            <a:off x="7569631" y="2407322"/>
            <a:ext cx="2552264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7D574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Dùng để quét nhà</a:t>
            </a:r>
          </a:p>
        </p:txBody>
      </p:sp>
      <p:sp>
        <p:nvSpPr>
          <p:cNvPr id="13" name="Oval 14"/>
          <p:cNvSpPr/>
          <p:nvPr/>
        </p:nvSpPr>
        <p:spPr>
          <a:xfrm>
            <a:off x="7569631" y="3776380"/>
            <a:ext cx="2552264" cy="7680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AE5E4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Dùng để viết chữ lên đó</a:t>
            </a:r>
          </a:p>
        </p:txBody>
      </p:sp>
      <p:sp>
        <p:nvSpPr>
          <p:cNvPr id="14" name="Oval 15"/>
          <p:cNvSpPr/>
          <p:nvPr/>
        </p:nvSpPr>
        <p:spPr>
          <a:xfrm>
            <a:off x="7569631" y="5145438"/>
            <a:ext cx="2552264" cy="7854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ECBC9"/>
          </a:solidFill>
          <a:ln>
            <a:noFill/>
            <a:prstDash val="solid"/>
          </a:ln>
        </p:spPr>
        <p:txBody>
          <a:bodyPr vert="horz" wrap="square" lIns="0" tIns="45720" rIns="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67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Dùng để bày sách vở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962805" y="974759"/>
            <a:ext cx="603037" cy="4687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a.</a:t>
            </a: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b.</a:t>
            </a: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c.</a:t>
            </a: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  <a:p>
            <a:pPr marL="0" marR="0" lvl="0" indent="0" algn="just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Arial-Rounded" pitchFamily="34"/>
                <a:ea typeface="Arial-Rounded" pitchFamily="34"/>
                <a:cs typeface="Arial-Rounded" pitchFamily="34"/>
              </a:rPr>
              <a:t>d.</a:t>
            </a:r>
            <a:endParaRPr lang="vi-VN" sz="2133" b="0" i="0" u="none" strike="noStrike" kern="0" cap="none" spc="0" baseline="0">
              <a:solidFill>
                <a:srgbClr val="000000"/>
              </a:solidFill>
              <a:uFillTx/>
              <a:latin typeface="Arial-Rounded" pitchFamily="34"/>
              <a:ea typeface="Arial-Rounded" pitchFamily="34"/>
              <a:cs typeface="Arial-Rounded" pitchFamily="34"/>
            </a:endParaRPr>
          </a:p>
        </p:txBody>
      </p:sp>
      <p:sp>
        <p:nvSpPr>
          <p:cNvPr id="16" name="Rounded Rectangle 17"/>
          <p:cNvSpPr/>
          <p:nvPr/>
        </p:nvSpPr>
        <p:spPr>
          <a:xfrm>
            <a:off x="5060481" y="1806324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19046">
            <a:solidFill>
              <a:srgbClr val="EF86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trống</a:t>
            </a:r>
          </a:p>
        </p:txBody>
      </p:sp>
      <p:sp>
        <p:nvSpPr>
          <p:cNvPr id="17" name="Rounded Rectangle 18"/>
          <p:cNvSpPr/>
          <p:nvPr/>
        </p:nvSpPr>
        <p:spPr>
          <a:xfrm>
            <a:off x="5060481" y="3175382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19046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chổi</a:t>
            </a:r>
          </a:p>
        </p:txBody>
      </p:sp>
      <p:sp>
        <p:nvSpPr>
          <p:cNvPr id="18" name="Rounded Rectangle 19"/>
          <p:cNvSpPr/>
          <p:nvPr/>
        </p:nvSpPr>
        <p:spPr>
          <a:xfrm>
            <a:off x="5060481" y="4544439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bảng</a:t>
            </a:r>
          </a:p>
        </p:txBody>
      </p:sp>
      <p:sp>
        <p:nvSpPr>
          <p:cNvPr id="19" name="Rounded Rectangle 20"/>
          <p:cNvSpPr/>
          <p:nvPr/>
        </p:nvSpPr>
        <p:spPr>
          <a:xfrm>
            <a:off x="5060481" y="5930898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19046">
            <a:solidFill>
              <a:srgbClr val="FB5B5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bàn</a:t>
            </a:r>
          </a:p>
        </p:txBody>
      </p:sp>
      <p:sp>
        <p:nvSpPr>
          <p:cNvPr id="20" name="Rectangle 3"/>
          <p:cNvSpPr/>
          <p:nvPr/>
        </p:nvSpPr>
        <p:spPr>
          <a:xfrm>
            <a:off x="9552563" y="6673172"/>
            <a:ext cx="2639433" cy="145910"/>
          </a:xfrm>
          <a:prstGeom prst="rect">
            <a:avLst/>
          </a:prstGeom>
          <a:solidFill>
            <a:srgbClr val="9CDAD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2059" t="16456" r="57289" b="18623"/>
          <a:stretch>
            <a:fillRect/>
          </a:stretch>
        </p:blipFill>
        <p:spPr>
          <a:xfrm>
            <a:off x="2032537" y="1404372"/>
            <a:ext cx="2603644" cy="4601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03159" y="262935"/>
            <a:ext cx="8102160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5. </a:t>
            </a:r>
            <a:r>
              <a:rPr lang="en-US" sz="36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Viết tên đồ vật trong mỗi hình</a:t>
            </a:r>
            <a:endParaRPr lang="vi-VN" sz="36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7760" t="16770" r="31588" b="18309"/>
          <a:stretch>
            <a:fillRect/>
          </a:stretch>
        </p:blipFill>
        <p:spPr>
          <a:xfrm>
            <a:off x="4765295" y="1404372"/>
            <a:ext cx="2603644" cy="460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74131" t="16542" r="5217" b="18537"/>
          <a:stretch>
            <a:fillRect/>
          </a:stretch>
        </p:blipFill>
        <p:spPr>
          <a:xfrm>
            <a:off x="7498052" y="1404372"/>
            <a:ext cx="2603644" cy="4601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203374" y="1385014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CD3"/>
          </a:solidFill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cái kéo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6132" y="1385014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CD3"/>
          </a:solidFill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khăn mặt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68889" y="1385014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CD3"/>
          </a:solidFill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đồng hồ</a:t>
            </a:r>
          </a:p>
        </p:txBody>
      </p:sp>
      <p:sp>
        <p:nvSpPr>
          <p:cNvPr id="9" name="Rounded Rectangle 9"/>
          <p:cNvSpPr/>
          <p:nvPr/>
        </p:nvSpPr>
        <p:spPr>
          <a:xfrm>
            <a:off x="2242703" y="5821116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CD3"/>
          </a:solidFill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muôi, thìa</a:t>
            </a:r>
          </a:p>
        </p:txBody>
      </p:sp>
      <p:sp>
        <p:nvSpPr>
          <p:cNvPr id="10" name="Rounded Rectangle 10"/>
          <p:cNvSpPr/>
          <p:nvPr/>
        </p:nvSpPr>
        <p:spPr>
          <a:xfrm>
            <a:off x="4936132" y="5821116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CD3"/>
          </a:solidFill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hộp màu</a:t>
            </a:r>
          </a:p>
        </p:txBody>
      </p:sp>
      <p:sp>
        <p:nvSpPr>
          <p:cNvPr id="11" name="Rounded Rectangle 11"/>
          <p:cNvSpPr/>
          <p:nvPr/>
        </p:nvSpPr>
        <p:spPr>
          <a:xfrm>
            <a:off x="7668889" y="5821116"/>
            <a:ext cx="2261978" cy="3689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CD3"/>
          </a:solidFill>
          <a:ln w="19046">
            <a:solidFill>
              <a:srgbClr val="39979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đĩa</a:t>
            </a:r>
          </a:p>
        </p:txBody>
      </p:sp>
      <p:sp>
        <p:nvSpPr>
          <p:cNvPr id="12" name="Rectangle 8"/>
          <p:cNvSpPr/>
          <p:nvPr/>
        </p:nvSpPr>
        <p:spPr>
          <a:xfrm>
            <a:off x="9542833" y="6663443"/>
            <a:ext cx="2649163" cy="145910"/>
          </a:xfrm>
          <a:prstGeom prst="rect">
            <a:avLst/>
          </a:prstGeom>
          <a:solidFill>
            <a:srgbClr val="9CDAD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2350739" y="604601"/>
            <a:ext cx="8317263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121916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rPr>
              <a:t>7. Ghép các từ ngữ để tạo 4 câu nêu đặc điểm</a:t>
            </a:r>
            <a:endParaRPr lang="vi-VN" sz="28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Arial-Rounded" pitchFamily="34"/>
              <a:cs typeface="Times New Roman" pitchFamily="18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1950543" y="1612169"/>
            <a:ext cx="2378930" cy="1350623"/>
            <a:chOff x="1950543" y="1612169"/>
            <a:chExt cx="2378930" cy="1350623"/>
          </a:xfrm>
        </p:grpSpPr>
        <p:grpSp>
          <p:nvGrpSpPr>
            <p:cNvPr id="4" name="Group 13"/>
            <p:cNvGrpSpPr/>
            <p:nvPr/>
          </p:nvGrpSpPr>
          <p:grpSpPr>
            <a:xfrm>
              <a:off x="1950543" y="1612169"/>
              <a:ext cx="2378930" cy="1350623"/>
              <a:chOff x="1950543" y="1612169"/>
              <a:chExt cx="2378930" cy="1350623"/>
            </a:xfrm>
          </p:grpSpPr>
          <p:pic>
            <p:nvPicPr>
              <p:cNvPr id="5" name="Picture 14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1950543" y="1612169"/>
                <a:ext cx="2378930" cy="13506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Oval 15"/>
              <p:cNvSpPr/>
              <p:nvPr/>
            </p:nvSpPr>
            <p:spPr>
              <a:xfrm>
                <a:off x="1950543" y="1758665"/>
                <a:ext cx="2287920" cy="105761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7" name="TextBox 17"/>
            <p:cNvSpPr txBox="1"/>
            <p:nvPr/>
          </p:nvSpPr>
          <p:spPr>
            <a:xfrm>
              <a:off x="2455017" y="1884130"/>
              <a:ext cx="12916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Đôi mắt của bé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8" name="Group 47"/>
          <p:cNvGrpSpPr/>
          <p:nvPr/>
        </p:nvGrpSpPr>
        <p:grpSpPr>
          <a:xfrm>
            <a:off x="4185976" y="1612169"/>
            <a:ext cx="2378930" cy="1350623"/>
            <a:chOff x="4185976" y="1612169"/>
            <a:chExt cx="2378930" cy="1350623"/>
          </a:xfrm>
        </p:grpSpPr>
        <p:grpSp>
          <p:nvGrpSpPr>
            <p:cNvPr id="9" name="Group 18"/>
            <p:cNvGrpSpPr/>
            <p:nvPr/>
          </p:nvGrpSpPr>
          <p:grpSpPr>
            <a:xfrm>
              <a:off x="4185976" y="1612169"/>
              <a:ext cx="2378930" cy="1350623"/>
              <a:chOff x="4185976" y="1612169"/>
              <a:chExt cx="2378930" cy="1350623"/>
            </a:xfrm>
          </p:grpSpPr>
          <p:pic>
            <p:nvPicPr>
              <p:cNvPr id="10" name="Picture 19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4185976" y="1612169"/>
                <a:ext cx="2378930" cy="13506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Oval 20"/>
              <p:cNvSpPr/>
              <p:nvPr/>
            </p:nvSpPr>
            <p:spPr>
              <a:xfrm>
                <a:off x="4185976" y="1758665"/>
                <a:ext cx="2287920" cy="105761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12" name="TextBox 21"/>
            <p:cNvSpPr txBox="1"/>
            <p:nvPr/>
          </p:nvSpPr>
          <p:spPr>
            <a:xfrm>
              <a:off x="4382472" y="1966206"/>
              <a:ext cx="1985930" cy="6463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1219169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Những vì sao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6421401" y="1612169"/>
            <a:ext cx="2294192" cy="1350623"/>
            <a:chOff x="6421401" y="1612169"/>
            <a:chExt cx="2294192" cy="1350623"/>
          </a:xfrm>
        </p:grpSpPr>
        <p:grpSp>
          <p:nvGrpSpPr>
            <p:cNvPr id="14" name="Group 22"/>
            <p:cNvGrpSpPr/>
            <p:nvPr/>
          </p:nvGrpSpPr>
          <p:grpSpPr>
            <a:xfrm>
              <a:off x="6421401" y="1612169"/>
              <a:ext cx="2202277" cy="1350623"/>
              <a:chOff x="6421401" y="1612169"/>
              <a:chExt cx="2202277" cy="1350623"/>
            </a:xfrm>
          </p:grpSpPr>
          <p:pic>
            <p:nvPicPr>
              <p:cNvPr id="15" name="Picture 23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6421401" y="1612169"/>
                <a:ext cx="2202277" cy="13506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Oval 24"/>
              <p:cNvSpPr/>
              <p:nvPr/>
            </p:nvSpPr>
            <p:spPr>
              <a:xfrm>
                <a:off x="6421401" y="1758665"/>
                <a:ext cx="2118024" cy="105761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17" name="TextBox 28"/>
            <p:cNvSpPr txBox="1"/>
            <p:nvPr/>
          </p:nvSpPr>
          <p:spPr>
            <a:xfrm>
              <a:off x="6729663" y="1966206"/>
              <a:ext cx="1985930" cy="6463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1219169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Cầu vồng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18" name="Group 49"/>
          <p:cNvGrpSpPr/>
          <p:nvPr/>
        </p:nvGrpSpPr>
        <p:grpSpPr>
          <a:xfrm>
            <a:off x="8504267" y="1758665"/>
            <a:ext cx="2333420" cy="1204118"/>
            <a:chOff x="8504267" y="1758665"/>
            <a:chExt cx="2333420" cy="1204118"/>
          </a:xfrm>
        </p:grpSpPr>
        <p:grpSp>
          <p:nvGrpSpPr>
            <p:cNvPr id="19" name="Group 25"/>
            <p:cNvGrpSpPr/>
            <p:nvPr/>
          </p:nvGrpSpPr>
          <p:grpSpPr>
            <a:xfrm>
              <a:off x="8504267" y="1758665"/>
              <a:ext cx="1822097" cy="1204118"/>
              <a:chOff x="8504267" y="1758665"/>
              <a:chExt cx="1822097" cy="1204118"/>
            </a:xfrm>
          </p:grpSpPr>
          <p:pic>
            <p:nvPicPr>
              <p:cNvPr id="20" name="Picture 26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8504267" y="1758665"/>
                <a:ext cx="1822097" cy="12041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Oval 27"/>
              <p:cNvSpPr/>
              <p:nvPr/>
            </p:nvSpPr>
            <p:spPr>
              <a:xfrm>
                <a:off x="8504267" y="1889278"/>
                <a:ext cx="1752392" cy="94289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22" name="TextBox 29"/>
            <p:cNvSpPr txBox="1"/>
            <p:nvPr/>
          </p:nvSpPr>
          <p:spPr>
            <a:xfrm>
              <a:off x="8851757" y="1966206"/>
              <a:ext cx="1985930" cy="6463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1219169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Tóc bà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23" name="Group 50"/>
          <p:cNvGrpSpPr/>
          <p:nvPr/>
        </p:nvGrpSpPr>
        <p:grpSpPr>
          <a:xfrm>
            <a:off x="1937385" y="3434413"/>
            <a:ext cx="2378930" cy="1350623"/>
            <a:chOff x="1937385" y="3434413"/>
            <a:chExt cx="2378930" cy="1350623"/>
          </a:xfrm>
        </p:grpSpPr>
        <p:grpSp>
          <p:nvGrpSpPr>
            <p:cNvPr id="24" name="Group 30"/>
            <p:cNvGrpSpPr/>
            <p:nvPr/>
          </p:nvGrpSpPr>
          <p:grpSpPr>
            <a:xfrm>
              <a:off x="1937385" y="3434413"/>
              <a:ext cx="2378930" cy="1350623"/>
              <a:chOff x="1937385" y="3434413"/>
              <a:chExt cx="2378930" cy="1350623"/>
            </a:xfrm>
          </p:grpSpPr>
          <p:pic>
            <p:nvPicPr>
              <p:cNvPr id="25" name="Picture 31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1937385" y="3434413"/>
                <a:ext cx="2378930" cy="13506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Oval 32"/>
              <p:cNvSpPr/>
              <p:nvPr/>
            </p:nvSpPr>
            <p:spPr>
              <a:xfrm>
                <a:off x="1937385" y="3580909"/>
                <a:ext cx="2287920" cy="105761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27" name="TextBox 33"/>
            <p:cNvSpPr txBox="1"/>
            <p:nvPr/>
          </p:nvSpPr>
          <p:spPr>
            <a:xfrm>
              <a:off x="2350739" y="3706374"/>
              <a:ext cx="17210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lấp lánh trong đêm.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28" name="Group 51"/>
          <p:cNvGrpSpPr/>
          <p:nvPr/>
        </p:nvGrpSpPr>
        <p:grpSpPr>
          <a:xfrm>
            <a:off x="4279748" y="3421300"/>
            <a:ext cx="2018684" cy="1350623"/>
            <a:chOff x="4279748" y="3421300"/>
            <a:chExt cx="2018684" cy="1350623"/>
          </a:xfrm>
        </p:grpSpPr>
        <p:grpSp>
          <p:nvGrpSpPr>
            <p:cNvPr id="29" name="Group 34"/>
            <p:cNvGrpSpPr/>
            <p:nvPr/>
          </p:nvGrpSpPr>
          <p:grpSpPr>
            <a:xfrm>
              <a:off x="4279748" y="3421300"/>
              <a:ext cx="2018684" cy="1350623"/>
              <a:chOff x="4279748" y="3421300"/>
              <a:chExt cx="2018684" cy="1350623"/>
            </a:xfrm>
          </p:grpSpPr>
          <p:pic>
            <p:nvPicPr>
              <p:cNvPr id="30" name="Picture 35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4279748" y="3421300"/>
                <a:ext cx="2018684" cy="13506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Oval 36"/>
              <p:cNvSpPr/>
              <p:nvPr/>
            </p:nvSpPr>
            <p:spPr>
              <a:xfrm>
                <a:off x="4279748" y="3567805"/>
                <a:ext cx="1941463" cy="105761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32" name="TextBox 37"/>
            <p:cNvSpPr txBox="1"/>
            <p:nvPr/>
          </p:nvSpPr>
          <p:spPr>
            <a:xfrm>
              <a:off x="4699567" y="3693261"/>
              <a:ext cx="1342659" cy="8309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to tròn, đen láy.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33" name="Group 52"/>
          <p:cNvGrpSpPr/>
          <p:nvPr/>
        </p:nvGrpSpPr>
        <p:grpSpPr>
          <a:xfrm>
            <a:off x="6286792" y="3515685"/>
            <a:ext cx="1861425" cy="1256239"/>
            <a:chOff x="6286792" y="3515685"/>
            <a:chExt cx="1861425" cy="1256239"/>
          </a:xfrm>
        </p:grpSpPr>
        <p:grpSp>
          <p:nvGrpSpPr>
            <p:cNvPr id="34" name="Group 38"/>
            <p:cNvGrpSpPr/>
            <p:nvPr/>
          </p:nvGrpSpPr>
          <p:grpSpPr>
            <a:xfrm>
              <a:off x="6286792" y="3515685"/>
              <a:ext cx="1861425" cy="1256239"/>
              <a:chOff x="6286792" y="3515685"/>
              <a:chExt cx="1861425" cy="1256239"/>
            </a:xfrm>
          </p:grpSpPr>
          <p:pic>
            <p:nvPicPr>
              <p:cNvPr id="35" name="Picture 39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6286792" y="3515685"/>
                <a:ext cx="1861425" cy="12562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Oval 40"/>
              <p:cNvSpPr/>
              <p:nvPr/>
            </p:nvSpPr>
            <p:spPr>
              <a:xfrm>
                <a:off x="6286792" y="3651949"/>
                <a:ext cx="1790221" cy="98371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37" name="TextBox 44"/>
            <p:cNvSpPr txBox="1"/>
            <p:nvPr/>
          </p:nvSpPr>
          <p:spPr>
            <a:xfrm>
              <a:off x="6595055" y="3775338"/>
              <a:ext cx="1390464" cy="6463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just" defTabSz="1219169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đã bạc.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grpSp>
        <p:nvGrpSpPr>
          <p:cNvPr id="38" name="Group 53"/>
          <p:cNvGrpSpPr/>
          <p:nvPr/>
        </p:nvGrpSpPr>
        <p:grpSpPr>
          <a:xfrm>
            <a:off x="8270501" y="3434413"/>
            <a:ext cx="2286740" cy="1350623"/>
            <a:chOff x="8270501" y="3434413"/>
            <a:chExt cx="2286740" cy="1350623"/>
          </a:xfrm>
        </p:grpSpPr>
        <p:grpSp>
          <p:nvGrpSpPr>
            <p:cNvPr id="39" name="Group 41"/>
            <p:cNvGrpSpPr/>
            <p:nvPr/>
          </p:nvGrpSpPr>
          <p:grpSpPr>
            <a:xfrm>
              <a:off x="8270501" y="3434413"/>
              <a:ext cx="2286740" cy="1350623"/>
              <a:chOff x="8270501" y="3434413"/>
              <a:chExt cx="2286740" cy="1350623"/>
            </a:xfrm>
          </p:grpSpPr>
          <p:pic>
            <p:nvPicPr>
              <p:cNvPr id="40" name="Picture 42"/>
              <p:cNvPicPr>
                <a:picLocks noChangeAspect="1"/>
              </p:cNvPicPr>
              <p:nvPr/>
            </p:nvPicPr>
            <p:blipFill>
              <a:blip r:embed="rId2"/>
              <a:srcRect l="55336" t="5920" b="67833"/>
              <a:stretch>
                <a:fillRect/>
              </a:stretch>
            </p:blipFill>
            <p:spPr>
              <a:xfrm>
                <a:off x="8270501" y="3434413"/>
                <a:ext cx="2286740" cy="13506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Oval 43"/>
              <p:cNvSpPr/>
              <p:nvPr/>
            </p:nvSpPr>
            <p:spPr>
              <a:xfrm>
                <a:off x="8270501" y="3580909"/>
                <a:ext cx="2199269" cy="105761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BFFFF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Arial-Rounded" pitchFamily="34"/>
                  <a:ea typeface="Arial-Rounded" pitchFamily="34"/>
                  <a:cs typeface="Arial-Rounded" pitchFamily="34"/>
                </a:endParaRPr>
              </a:p>
            </p:txBody>
          </p:sp>
        </p:grpSp>
        <p:sp>
          <p:nvSpPr>
            <p:cNvPr id="42" name="TextBox 45"/>
            <p:cNvSpPr txBox="1"/>
            <p:nvPr/>
          </p:nvSpPr>
          <p:spPr>
            <a:xfrm>
              <a:off x="8483839" y="3728310"/>
              <a:ext cx="1985930" cy="8309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Arial-Rounded" pitchFamily="34"/>
                  <a:cs typeface="Times New Roman" pitchFamily="18"/>
                </a:rPr>
                <a:t>rực rỡ sau cơn mưa.</a:t>
              </a:r>
              <a:endParaRPr lang="vi-VN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Arial-Rounded" pitchFamily="34"/>
                <a:cs typeface="Times New Roman" pitchFamily="18"/>
              </a:endParaRPr>
            </a:p>
          </p:txBody>
        </p:sp>
      </p:grpSp>
      <p:cxnSp>
        <p:nvCxnSpPr>
          <p:cNvPr id="43" name="Straight Connector 55"/>
          <p:cNvCxnSpPr>
            <a:stCxn id="6" idx="2"/>
            <a:endCxn id="31" idx="0"/>
          </p:cNvCxnSpPr>
          <p:nvPr/>
        </p:nvCxnSpPr>
        <p:spPr>
          <a:xfrm>
            <a:off x="3094503" y="2816278"/>
            <a:ext cx="2155977" cy="751527"/>
          </a:xfrm>
          <a:prstGeom prst="straightConnector1">
            <a:avLst/>
          </a:prstGeom>
          <a:noFill/>
          <a:ln w="19046">
            <a:solidFill>
              <a:srgbClr val="FC7D77"/>
            </a:solidFill>
            <a:prstDash val="solid"/>
            <a:miter/>
          </a:ln>
        </p:spPr>
      </p:cxnSp>
      <p:cxnSp>
        <p:nvCxnSpPr>
          <p:cNvPr id="44" name="Straight Connector 57"/>
          <p:cNvCxnSpPr>
            <a:stCxn id="11" idx="2"/>
            <a:endCxn id="26" idx="0"/>
          </p:cNvCxnSpPr>
          <p:nvPr/>
        </p:nvCxnSpPr>
        <p:spPr>
          <a:xfrm flipH="1">
            <a:off x="3081345" y="2816278"/>
            <a:ext cx="2248591" cy="764631"/>
          </a:xfrm>
          <a:prstGeom prst="straightConnector1">
            <a:avLst/>
          </a:prstGeom>
          <a:noFill/>
          <a:ln w="19046">
            <a:solidFill>
              <a:srgbClr val="FC7D77"/>
            </a:solidFill>
            <a:prstDash val="solid"/>
            <a:miter/>
          </a:ln>
        </p:spPr>
      </p:cxnSp>
      <p:cxnSp>
        <p:nvCxnSpPr>
          <p:cNvPr id="45" name="Straight Connector 60"/>
          <p:cNvCxnSpPr>
            <a:stCxn id="16" idx="2"/>
            <a:endCxn id="41" idx="0"/>
          </p:cNvCxnSpPr>
          <p:nvPr/>
        </p:nvCxnSpPr>
        <p:spPr>
          <a:xfrm>
            <a:off x="7480413" y="2816278"/>
            <a:ext cx="1889723" cy="764631"/>
          </a:xfrm>
          <a:prstGeom prst="straightConnector1">
            <a:avLst/>
          </a:prstGeom>
          <a:noFill/>
          <a:ln w="19046">
            <a:solidFill>
              <a:srgbClr val="FC7D77"/>
            </a:solidFill>
            <a:prstDash val="solid"/>
            <a:miter/>
          </a:ln>
        </p:spPr>
      </p:cxnSp>
      <p:cxnSp>
        <p:nvCxnSpPr>
          <p:cNvPr id="46" name="Straight Connector 64"/>
          <p:cNvCxnSpPr>
            <a:stCxn id="21" idx="2"/>
            <a:endCxn id="36" idx="0"/>
          </p:cNvCxnSpPr>
          <p:nvPr/>
        </p:nvCxnSpPr>
        <p:spPr>
          <a:xfrm flipH="1">
            <a:off x="7181903" y="2832170"/>
            <a:ext cx="2198560" cy="819779"/>
          </a:xfrm>
          <a:prstGeom prst="straightConnector1">
            <a:avLst/>
          </a:prstGeom>
          <a:noFill/>
          <a:ln w="19046">
            <a:solidFill>
              <a:srgbClr val="FC7D77"/>
            </a:solidFill>
            <a:prstDash val="solid"/>
            <a:miter/>
          </a:ln>
        </p:spPr>
      </p:cxnSp>
      <p:sp>
        <p:nvSpPr>
          <p:cNvPr id="47" name="Rectangle 1"/>
          <p:cNvSpPr/>
          <p:nvPr/>
        </p:nvSpPr>
        <p:spPr>
          <a:xfrm>
            <a:off x="9476805" y="6663443"/>
            <a:ext cx="2715201" cy="194556"/>
          </a:xfrm>
          <a:prstGeom prst="rect">
            <a:avLst/>
          </a:prstGeom>
          <a:solidFill>
            <a:srgbClr val="9CDAD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BAE5E4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>
                                      <p:cBhvr>
                                        <p:cTn id="7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>
                                      <p:cBhvr>
                                        <p:cTn id="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2666998" y="-2705101"/>
            <a:ext cx="6858000" cy="1226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4">
            <a:off x="3007672" y="-2289887"/>
            <a:ext cx="6224677" cy="1149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49807" t="6503" r="4936" b="70943"/>
          <a:stretch>
            <a:fillRect/>
          </a:stretch>
        </p:blipFill>
        <p:spPr>
          <a:xfrm>
            <a:off x="4044318" y="1589931"/>
            <a:ext cx="8494620" cy="561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429" y="3611047"/>
            <a:ext cx="294116" cy="35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7032" y="3790654"/>
            <a:ext cx="444489" cy="73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429" y="1475558"/>
            <a:ext cx="1395136" cy="15632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663522" y="1612452"/>
            <a:ext cx="6634420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4472C4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Arial-Rounded" pitchFamily="34"/>
                <a:cs typeface="Times New Roman" pitchFamily="18"/>
              </a:rPr>
              <a:t>Củng cố bài học</a:t>
            </a:r>
          </a:p>
        </p:txBody>
      </p:sp>
      <p:sp>
        <p:nvSpPr>
          <p:cNvPr id="9" name="Rectangle 1"/>
          <p:cNvSpPr/>
          <p:nvPr/>
        </p:nvSpPr>
        <p:spPr>
          <a:xfrm>
            <a:off x="9581741" y="0"/>
            <a:ext cx="2610255" cy="262643"/>
          </a:xfrm>
          <a:prstGeom prst="rect">
            <a:avLst/>
          </a:prstGeom>
          <a:solidFill>
            <a:srgbClr val="F2F2F2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80fd07c89dd7e58ad6d98f11b81f1bee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253</Words>
  <Application>Microsoft Office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主题​​</vt:lpstr>
      <vt:lpstr>Doodle Sketchbook by Slidesgo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8</cp:revision>
  <dcterms:created xsi:type="dcterms:W3CDTF">2021-07-31T03:12:34Z</dcterms:created>
  <dcterms:modified xsi:type="dcterms:W3CDTF">2021-10-30T15:21:51Z</dcterms:modified>
</cp:coreProperties>
</file>