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27" r:id="rId4"/>
    <p:sldMasterId id="2147483851" r:id="rId5"/>
    <p:sldMasterId id="2147483859" r:id="rId6"/>
    <p:sldMasterId id="2147483873" r:id="rId7"/>
    <p:sldMasterId id="2147483911" r:id="rId8"/>
  </p:sldMasterIdLst>
  <p:notesMasterIdLst>
    <p:notesMasterId r:id="rId17"/>
  </p:notesMasterIdLst>
  <p:sldIdLst>
    <p:sldId id="377" r:id="rId9"/>
    <p:sldId id="3399" r:id="rId10"/>
    <p:sldId id="265" r:id="rId11"/>
    <p:sldId id="2007577102" r:id="rId12"/>
    <p:sldId id="2007577103" r:id="rId13"/>
    <p:sldId id="496" r:id="rId14"/>
    <p:sldId id="300" r:id="rId15"/>
    <p:sldId id="200757712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4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4.sv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gi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970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301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2021/11/10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  <p:sldLayoutId id="214748392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5.xml"/><Relationship Id="rId6" Type="http://schemas.microsoft.com/office/2007/relationships/hdphoto" Target="../media/hdphoto2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23: Phép trừ (có nhớ) số có hai chữ số với số có hai chữ số (tiết 4)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4: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17D76F-E279-43CF-89F4-CDAD7839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887" y="732849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CA3BF75-E775-46D2-902F-F0F8CF30812E}"/>
              </a:ext>
            </a:extLst>
          </p:cNvPr>
          <p:cNvSpPr/>
          <p:nvPr/>
        </p:nvSpPr>
        <p:spPr>
          <a:xfrm>
            <a:off x="953151" y="1764173"/>
            <a:ext cx="491071" cy="49959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1EF82-0005-4C68-9460-4668ECA6CF2F}"/>
              </a:ext>
            </a:extLst>
          </p:cNvPr>
          <p:cNvSpPr txBox="1"/>
          <p:nvPr/>
        </p:nvSpPr>
        <p:spPr>
          <a:xfrm>
            <a:off x="1444222" y="1721581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Đặt tính rồi tính.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2B06F4-FA98-4939-9C63-C70C85357441}"/>
              </a:ext>
            </a:extLst>
          </p:cNvPr>
          <p:cNvGrpSpPr/>
          <p:nvPr/>
        </p:nvGrpSpPr>
        <p:grpSpPr>
          <a:xfrm>
            <a:off x="2631334" y="2567063"/>
            <a:ext cx="7616049" cy="658838"/>
            <a:chOff x="1824226" y="3918823"/>
            <a:chExt cx="7616049" cy="6588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0D921F-A099-4603-9294-3A9631B4982A}"/>
                </a:ext>
              </a:extLst>
            </p:cNvPr>
            <p:cNvSpPr/>
            <p:nvPr/>
          </p:nvSpPr>
          <p:spPr>
            <a:xfrm>
              <a:off x="1824226" y="3918826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 – 27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97B45A-018A-4406-B435-6B28AAD7DA96}"/>
                </a:ext>
              </a:extLst>
            </p:cNvPr>
            <p:cNvSpPr/>
            <p:nvPr/>
          </p:nvSpPr>
          <p:spPr>
            <a:xfrm>
              <a:off x="3901137" y="3918825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 – 36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058CC7-8E8F-4975-9F58-BA548264B8AB}"/>
                </a:ext>
              </a:extLst>
            </p:cNvPr>
            <p:cNvSpPr/>
            <p:nvPr/>
          </p:nvSpPr>
          <p:spPr>
            <a:xfrm>
              <a:off x="5978048" y="3918824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 – 25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9305515-AE54-474C-ADD4-7662C5372F52}"/>
                </a:ext>
              </a:extLst>
            </p:cNvPr>
            <p:cNvSpPr/>
            <p:nvPr/>
          </p:nvSpPr>
          <p:spPr>
            <a:xfrm>
              <a:off x="8054959" y="3918823"/>
              <a:ext cx="1385316" cy="658835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 – 48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A3702A4-86C8-473D-9920-D2686192CF66}"/>
              </a:ext>
            </a:extLst>
          </p:cNvPr>
          <p:cNvGrpSpPr/>
          <p:nvPr/>
        </p:nvGrpSpPr>
        <p:grpSpPr>
          <a:xfrm>
            <a:off x="2730881" y="3069706"/>
            <a:ext cx="837249" cy="1312215"/>
            <a:chOff x="1933616" y="4498692"/>
            <a:chExt cx="837249" cy="131221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3BB02F-3641-4629-ABF2-DD842F3AAD3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54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27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919AAC-2F57-432F-BA3E-A87A463DF9E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F316040-D0FE-4942-9ACF-4FA56A7209E3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C63C2C-9DD7-4310-BC63-5BA3E2EAE85C}"/>
              </a:ext>
            </a:extLst>
          </p:cNvPr>
          <p:cNvGrpSpPr/>
          <p:nvPr/>
        </p:nvGrpSpPr>
        <p:grpSpPr>
          <a:xfrm>
            <a:off x="4813722" y="3062656"/>
            <a:ext cx="837249" cy="1312215"/>
            <a:chOff x="1933616" y="4498692"/>
            <a:chExt cx="837249" cy="131221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1F0C1C-1CAA-4D4B-85FF-1C02C1558A65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72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36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F7FF1B-7A8E-41EE-B5A2-8D48841A53EF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4EB68CA-CF52-4ABC-B0AD-E2EF383DFC1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70FC53-1D64-4CA1-B7CB-81504E3C4CAC}"/>
              </a:ext>
            </a:extLst>
          </p:cNvPr>
          <p:cNvGrpSpPr/>
          <p:nvPr/>
        </p:nvGrpSpPr>
        <p:grpSpPr>
          <a:xfrm>
            <a:off x="6896563" y="3069706"/>
            <a:ext cx="837249" cy="1312215"/>
            <a:chOff x="1933616" y="4498692"/>
            <a:chExt cx="837249" cy="131221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D3F272-9F43-4ED6-A811-9C039DE55AA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50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25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39528A-C83C-421B-9B9C-1BC4AB7AB7A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CFF5AD1-6BAC-4403-9EBC-05883BA3490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1C1D26C-3BF5-4B3F-A47D-493D98FC95DF}"/>
              </a:ext>
            </a:extLst>
          </p:cNvPr>
          <p:cNvGrpSpPr/>
          <p:nvPr/>
        </p:nvGrpSpPr>
        <p:grpSpPr>
          <a:xfrm>
            <a:off x="8979404" y="3062656"/>
            <a:ext cx="837249" cy="1312215"/>
            <a:chOff x="1933616" y="4498692"/>
            <a:chExt cx="837249" cy="131221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33F85-6279-47F2-8B51-2266FEA615B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95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48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E4013B-E29F-43BF-B0D1-10C585B5B9D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E3999D0-A6C1-40ED-81BB-0118614D0E8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477707A-A653-4942-9ACD-02BA1DC0A421}"/>
              </a:ext>
            </a:extLst>
          </p:cNvPr>
          <p:cNvSpPr txBox="1"/>
          <p:nvPr/>
        </p:nvSpPr>
        <p:spPr>
          <a:xfrm>
            <a:off x="2928211" y="44107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F3E13A-8B8C-4C24-9546-04FB14E4B521}"/>
              </a:ext>
            </a:extLst>
          </p:cNvPr>
          <p:cNvSpPr txBox="1"/>
          <p:nvPr/>
        </p:nvSpPr>
        <p:spPr>
          <a:xfrm>
            <a:off x="5011052" y="437992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8947D6-B875-4809-9DED-C756674FE421}"/>
              </a:ext>
            </a:extLst>
          </p:cNvPr>
          <p:cNvSpPr txBox="1"/>
          <p:nvPr/>
        </p:nvSpPr>
        <p:spPr>
          <a:xfrm>
            <a:off x="7120397" y="44107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5A1E74-A91F-4B4F-847D-AFBE937B47B3}"/>
              </a:ext>
            </a:extLst>
          </p:cNvPr>
          <p:cNvSpPr txBox="1"/>
          <p:nvPr/>
        </p:nvSpPr>
        <p:spPr>
          <a:xfrm>
            <a:off x="9176734" y="44107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0347370-A6AB-4C54-A1B0-B5EEBE92BDCB}"/>
              </a:ext>
            </a:extLst>
          </p:cNvPr>
          <p:cNvSpPr/>
          <p:nvPr/>
        </p:nvSpPr>
        <p:spPr>
          <a:xfrm>
            <a:off x="1137128" y="1635301"/>
            <a:ext cx="529502" cy="55703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21642-6806-43B6-BD41-CAAA4F5C0AD6}"/>
              </a:ext>
            </a:extLst>
          </p:cNvPr>
          <p:cNvSpPr txBox="1"/>
          <p:nvPr/>
        </p:nvSpPr>
        <p:spPr>
          <a:xfrm>
            <a:off x="1666630" y="1635301"/>
            <a:ext cx="417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Tìm chữ số thích hợp.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790C6-3EBF-44AA-88BA-4B6D8FEE62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678" y="2523192"/>
            <a:ext cx="7742643" cy="22037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27BEC68-88CE-46BC-BB6C-8D8343C85F6E}"/>
              </a:ext>
            </a:extLst>
          </p:cNvPr>
          <p:cNvSpPr/>
          <p:nvPr/>
        </p:nvSpPr>
        <p:spPr>
          <a:xfrm>
            <a:off x="2989677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A4243D-7FC0-4E50-817B-FA74F7A6DD11}"/>
              </a:ext>
            </a:extLst>
          </p:cNvPr>
          <p:cNvSpPr/>
          <p:nvPr/>
        </p:nvSpPr>
        <p:spPr>
          <a:xfrm>
            <a:off x="6261154" y="4031155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D8F619-19A6-4F4A-BCA8-487C9FBF448F}"/>
              </a:ext>
            </a:extLst>
          </p:cNvPr>
          <p:cNvSpPr/>
          <p:nvPr/>
        </p:nvSpPr>
        <p:spPr>
          <a:xfrm>
            <a:off x="5760255" y="3377403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AD90AE6-EA25-4660-AB2B-8701810AB884}"/>
              </a:ext>
            </a:extLst>
          </p:cNvPr>
          <p:cNvSpPr/>
          <p:nvPr/>
        </p:nvSpPr>
        <p:spPr>
          <a:xfrm>
            <a:off x="9341986" y="411729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BBBDAC3-6684-469D-B64D-25D706C34312}"/>
              </a:ext>
            </a:extLst>
          </p:cNvPr>
          <p:cNvSpPr/>
          <p:nvPr/>
        </p:nvSpPr>
        <p:spPr>
          <a:xfrm>
            <a:off x="8865570" y="27317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129E90-0BD2-4505-91E8-5B1D88E6CB11}"/>
              </a:ext>
            </a:extLst>
          </p:cNvPr>
          <p:cNvSpPr/>
          <p:nvPr/>
        </p:nvSpPr>
        <p:spPr>
          <a:xfrm>
            <a:off x="6095999" y="0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10EE286C-E0A6-4802-82DC-12F07DC92D67}"/>
              </a:ext>
            </a:extLst>
          </p:cNvPr>
          <p:cNvSpPr/>
          <p:nvPr/>
        </p:nvSpPr>
        <p:spPr>
          <a:xfrm>
            <a:off x="2587291" y="80972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E6CE98-0FDD-4BD6-A468-7848B08941F4}"/>
              </a:ext>
            </a:extLst>
          </p:cNvPr>
          <p:cNvSpPr txBox="1"/>
          <p:nvPr/>
        </p:nvSpPr>
        <p:spPr>
          <a:xfrm>
            <a:off x="3165694" y="620309"/>
            <a:ext cx="8137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Tòa nhà có 60 căn phòng. Có 35 căn phòng đã bật đèn. Hỏi còn bao nhiêu căn phòng chưa bật đèn?</a:t>
            </a:r>
          </a:p>
        </p:txBody>
      </p:sp>
      <p:pic>
        <p:nvPicPr>
          <p:cNvPr id="23" name="Picture 22" descr="C:\Users\TUAN\Downloads\Luyện tập 1.png">
            <a:extLst>
              <a:ext uri="{FF2B5EF4-FFF2-40B4-BE49-F238E27FC236}">
                <a16:creationId xmlns:a16="http://schemas.microsoft.com/office/drawing/2014/main" id="{7379D6E0-EC60-4EF0-98FE-D9F66931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168" y="1096611"/>
            <a:ext cx="2237784" cy="863493"/>
          </a:xfrm>
          <a:prstGeom prst="rect">
            <a:avLst/>
          </a:prstGeom>
          <a:noFill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D0238BE-D047-4D83-B6DA-A02437EDA238}"/>
              </a:ext>
            </a:extLst>
          </p:cNvPr>
          <p:cNvGrpSpPr/>
          <p:nvPr/>
        </p:nvGrpSpPr>
        <p:grpSpPr>
          <a:xfrm>
            <a:off x="1518116" y="2776258"/>
            <a:ext cx="3957268" cy="3646592"/>
            <a:chOff x="978751" y="1413327"/>
            <a:chExt cx="5117249" cy="4568379"/>
          </a:xfrm>
        </p:grpSpPr>
        <p:sp>
          <p:nvSpPr>
            <p:cNvPr id="25" name="Oval 2">
              <a:extLst>
                <a:ext uri="{FF2B5EF4-FFF2-40B4-BE49-F238E27FC236}">
                  <a16:creationId xmlns:a16="http://schemas.microsoft.com/office/drawing/2014/main" id="{FFD95F37-10E5-4CC9-87FE-93940714101C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pic>
          <p:nvPicPr>
            <p:cNvPr id="26" name="Picture 25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876E5EE-5A2D-4D4E-B812-2FE5BBB8A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C27722-0336-4CE6-B5E6-93A8A5B38D97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40308CF-0E05-4F17-8EF2-86A9B571C7AF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2DCEABA-840A-48E8-8956-CC483750E5C6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28CC4A-C27B-423D-9482-B350F61794FB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31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CA53B7C5-DFF3-4D5D-B2E5-55742AC23E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9FFDCDC-353D-463D-8645-84A5284C29D2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11C3E6C-9C6C-479B-8941-52E2754C71BD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6A4398-90DB-4588-94BE-09F028016139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79A50-0D1F-4E23-8950-493C32C389A6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2E42527-F85E-4967-81BF-56677140A921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AD743DF-C3E1-48EA-932D-810A60E06EA4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E951D57-3EBC-48DF-909D-E6101C8789EB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898713F-015D-4E95-AEEC-51506DA206F6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7027FA2-1F83-4A52-8F98-B18B07EA207B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3E5BF5-AE26-4FB9-909B-3700338E1BCF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A377988-5BCD-4AB0-9F8B-214044001221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0B028B9-B206-42C7-B255-1F9D9E722888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5B237AB-EC9E-4C06-AE61-1C59EE238CD5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B67DB15-38EA-4289-A97C-F26EA0083CD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ECBDCC3-0C4B-494A-98FE-648B464DADDC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EB4BA35-C718-4DCA-8D39-5616C82448C9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CE8A820-0C01-4865-AE04-F9A7C497F9A8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5FCF047-C0B2-4FF2-8291-47F0A58766E2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09FEF28-88C6-4ABD-8126-5CC4EA1B8911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DD7D821-5D5A-4E48-8564-D148EF5B8FE7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126FE99-74C0-4893-BC24-3779A4C5CDCB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F5EED54-9058-4C5A-BAC5-A236431F7485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1B4AE63-83AC-4387-943F-F466276AFB6D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9F38EC2-708E-454E-BACF-268DCF20B80C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B165E6-E719-41EF-953C-43DF46627611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5A19484-4012-4E71-BBD6-AEF8BD01B0BC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372ABC0-72A8-4EF8-BB2D-C99EBFB29383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26D2690-3CE8-4BC3-B407-44F0964EBCDD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116849B-6F80-4300-B1FA-0D1C8F98A597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8380162-EF78-45DC-9536-5DAE65FF631F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E7AC77D-8617-4C78-95E4-0FB78C4656DA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5ED4161-9104-46FE-964A-9372259C514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F47E2BB-B511-4D22-A423-A3D95BB5C2D8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2080625-BC1A-4448-8762-EE61B954629A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0E676AD-DE55-496F-8612-F0D4EF2933BD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7168690-9DA1-4280-AA72-C7F644F7648F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20C830D-2B41-4CEB-814C-B806C8A43CCE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2871951-96D2-4205-AE0C-13C86C83DCA3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A746DD5-E21F-41AA-9950-A252E8CF4F5C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48EBC5D-D1C9-43F7-A2EA-E25BA2499121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CBF788D-1937-46E8-91D1-4BC63C3DFFFB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182E08F5-3C9E-45A2-9D1D-A2C6723774E6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0CEAE90-0D69-419E-BEFD-FF8C1D41C95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CF8EED60-CA57-4274-9553-5A30667B423E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ADC2856-E76B-4D83-8BBC-41C406610731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774BBB2-2BEA-486B-8B7D-20EAE1453FFE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7008E25-6288-4400-8FD4-0C4D1C043CDD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B509A1B-228D-4D10-BAE8-42EA45178A78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633E3C2-1663-4FF2-9877-93DF92D088EE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EE306B18-03DC-471D-9260-3D2D28FE602F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44E92D6-9158-472B-838A-084ECBF5D945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ECDD41A-F0DB-4A2D-B044-CDBA10CA2583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D4A345F-AF45-4AC2-A2F9-27CDC7CD6B9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227D9D5-5658-453A-ACE4-190A755944E3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D0EE759-40AA-4B32-9636-1667BB6A4BC1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FB9AAEF0-621E-42A1-AFC0-29FDEF626174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EA1829F-3625-4B5B-8DD1-5045A5900518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B5A690D-14BA-410D-8A37-87F09606A99E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73C3D9D2-7A7F-47F3-B0A2-642352B780AF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E342EAFA-B5C7-4315-94F0-10DADE2B7FB7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4973F11-85D8-463F-BB18-03D2E107B348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pic>
          <p:nvPicPr>
            <p:cNvPr id="109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15D9EE52-AF56-4662-98BC-B5ACF127C1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BCA4D321-5FDC-47B2-882B-22C6F168A92E}"/>
              </a:ext>
            </a:extLst>
          </p:cNvPr>
          <p:cNvSpPr txBox="1"/>
          <p:nvPr/>
        </p:nvSpPr>
        <p:spPr>
          <a:xfrm>
            <a:off x="7476395" y="2245836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/>
              <a:t>Bài giải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A4F4DDE-F3C7-4921-ADFD-7E0121050195}"/>
              </a:ext>
            </a:extLst>
          </p:cNvPr>
          <p:cNvSpPr txBox="1"/>
          <p:nvPr/>
        </p:nvSpPr>
        <p:spPr>
          <a:xfrm>
            <a:off x="5246589" y="2830611"/>
            <a:ext cx="6841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Còn số căn phòng chưa bật đèn là: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557AD40-A4AD-457A-8BE9-9BAA220E812E}"/>
              </a:ext>
            </a:extLst>
          </p:cNvPr>
          <p:cNvSpPr txBox="1"/>
          <p:nvPr/>
        </p:nvSpPr>
        <p:spPr>
          <a:xfrm>
            <a:off x="5800810" y="3484636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60 – 35 = 25 (căn phòng)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367AAC3-27C1-49F4-AD42-6CBE15C64469}"/>
              </a:ext>
            </a:extLst>
          </p:cNvPr>
          <p:cNvSpPr txBox="1"/>
          <p:nvPr/>
        </p:nvSpPr>
        <p:spPr>
          <a:xfrm>
            <a:off x="7200974" y="4138661"/>
            <a:ext cx="383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</a:rPr>
              <a:t>Đáp số: 25 căn phòng.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6887EB5-6E05-4CAD-97A8-4D8457B3A677}"/>
              </a:ext>
            </a:extLst>
          </p:cNvPr>
          <p:cNvSpPr/>
          <p:nvPr/>
        </p:nvSpPr>
        <p:spPr>
          <a:xfrm>
            <a:off x="7324436" y="69079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110" grpId="0"/>
      <p:bldP spid="111" grpId="0"/>
      <p:bldP spid="112" grpId="0"/>
      <p:bldP spid="1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304CB836-AB89-4A45-92EC-49ADAA7645F1}"/>
              </a:ext>
            </a:extLst>
          </p:cNvPr>
          <p:cNvSpPr/>
          <p:nvPr/>
        </p:nvSpPr>
        <p:spPr>
          <a:xfrm>
            <a:off x="1552353" y="1086510"/>
            <a:ext cx="519829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B88826-BDB2-47C2-8489-AF4D31B56CFF}"/>
              </a:ext>
            </a:extLst>
          </p:cNvPr>
          <p:cNvSpPr txBox="1"/>
          <p:nvPr/>
        </p:nvSpPr>
        <p:spPr>
          <a:xfrm>
            <a:off x="2072182" y="1004378"/>
            <a:ext cx="611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Chọn kết quả đúng.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872983-6CAB-40E2-B440-988B89B2BF38}"/>
              </a:ext>
            </a:extLst>
          </p:cNvPr>
          <p:cNvSpPr txBox="1"/>
          <p:nvPr/>
        </p:nvSpPr>
        <p:spPr>
          <a:xfrm>
            <a:off x="1662164" y="1464533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a) 32 + 48 – 16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54 	</a:t>
            </a:r>
            <a:r>
              <a:rPr lang="en-US" sz="3200" dirty="0"/>
              <a:t>                 </a:t>
            </a:r>
            <a:r>
              <a:rPr lang="vi-VN" sz="3200" dirty="0"/>
              <a:t>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64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74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D88024-AC27-4AD6-9DD0-3F4DEF940FE5}"/>
              </a:ext>
            </a:extLst>
          </p:cNvPr>
          <p:cNvSpPr txBox="1"/>
          <p:nvPr/>
        </p:nvSpPr>
        <p:spPr>
          <a:xfrm>
            <a:off x="1662164" y="3429000"/>
            <a:ext cx="946794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dirty="0"/>
              <a:t>b) 33 – 16 + 53 = ?</a:t>
            </a:r>
          </a:p>
          <a:p>
            <a:pPr algn="just">
              <a:lnSpc>
                <a:spcPct val="250000"/>
              </a:lnSpc>
            </a:pPr>
            <a:r>
              <a:rPr lang="vi-VN" sz="3200" dirty="0">
                <a:solidFill>
                  <a:srgbClr val="F35757"/>
                </a:solidFill>
              </a:rPr>
              <a:t>A. </a:t>
            </a:r>
            <a:r>
              <a:rPr lang="vi-VN" sz="3200" dirty="0"/>
              <a:t>70	     </a:t>
            </a:r>
            <a:r>
              <a:rPr lang="en-US" sz="3200" dirty="0"/>
              <a:t>                  </a:t>
            </a:r>
            <a:r>
              <a:rPr lang="vi-VN" sz="3200" dirty="0">
                <a:solidFill>
                  <a:srgbClr val="F35757"/>
                </a:solidFill>
              </a:rPr>
              <a:t>B. </a:t>
            </a:r>
            <a:r>
              <a:rPr lang="vi-VN" sz="3200" dirty="0"/>
              <a:t>60	</a:t>
            </a:r>
            <a:r>
              <a:rPr lang="en-US" sz="3200" dirty="0"/>
              <a:t>           </a:t>
            </a:r>
            <a:r>
              <a:rPr lang="vi-VN" sz="3200" dirty="0">
                <a:solidFill>
                  <a:srgbClr val="F35757"/>
                </a:solidFill>
              </a:rPr>
              <a:t>C. </a:t>
            </a:r>
            <a:r>
              <a:rPr lang="vi-VN" sz="3200" dirty="0"/>
              <a:t>50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EF1E72-447A-46A7-9D27-BA0ABBA317D4}"/>
              </a:ext>
            </a:extLst>
          </p:cNvPr>
          <p:cNvSpPr/>
          <p:nvPr/>
        </p:nvSpPr>
        <p:spPr>
          <a:xfrm>
            <a:off x="2366645" y="2283963"/>
            <a:ext cx="1153815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0C3B52F-54F4-4AE7-87D5-C40B8F253AF0}"/>
              </a:ext>
            </a:extLst>
          </p:cNvPr>
          <p:cNvSpPr/>
          <p:nvPr/>
        </p:nvSpPr>
        <p:spPr>
          <a:xfrm>
            <a:off x="5889271" y="2975916"/>
            <a:ext cx="628488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	</a:t>
            </a:r>
            <a:endParaRPr lang="vi-VN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33FC069E-1E1D-47BC-98B3-BC7811D60136}"/>
              </a:ext>
            </a:extLst>
          </p:cNvPr>
          <p:cNvSpPr/>
          <p:nvPr/>
        </p:nvSpPr>
        <p:spPr>
          <a:xfrm>
            <a:off x="2187557" y="4244837"/>
            <a:ext cx="112980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2C0AB0B-0429-4CD0-A3FC-24EA08805394}"/>
              </a:ext>
            </a:extLst>
          </p:cNvPr>
          <p:cNvSpPr/>
          <p:nvPr/>
        </p:nvSpPr>
        <p:spPr>
          <a:xfrm>
            <a:off x="1552353" y="4980056"/>
            <a:ext cx="617424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6" name="Picture 65" descr="C:\Users\TUAN\Downloads\Luyện tập 1.png">
            <a:extLst>
              <a:ext uri="{FF2B5EF4-FFF2-40B4-BE49-F238E27FC236}">
                <a16:creationId xmlns:a16="http://schemas.microsoft.com/office/drawing/2014/main" id="{51E4C407-A29B-4AED-BFED-D1AB2446C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7115" y="193515"/>
            <a:ext cx="2448347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/>
      <p:bldP spid="34" grpId="0" animBg="1"/>
      <p:bldP spid="35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722F661-C51E-4EFE-ACB2-01B8538FE0A4}"/>
              </a:ext>
            </a:extLst>
          </p:cNvPr>
          <p:cNvSpPr/>
          <p:nvPr/>
        </p:nvSpPr>
        <p:spPr>
          <a:xfrm>
            <a:off x="988829" y="282077"/>
            <a:ext cx="592840" cy="51435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33D60-0560-4C78-B233-477DADC3CF88}"/>
              </a:ext>
            </a:extLst>
          </p:cNvPr>
          <p:cNvSpPr txBox="1"/>
          <p:nvPr/>
        </p:nvSpPr>
        <p:spPr>
          <a:xfrm>
            <a:off x="1736923" y="205988"/>
            <a:ext cx="9982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Mỗi con mèo sẽ câu con cá ghi phép tính có kết quả là số ghi trên xô.</a:t>
            </a:r>
          </a:p>
          <a:p>
            <a:pPr algn="just"/>
            <a:r>
              <a:rPr lang="vi-VN" sz="3200" dirty="0"/>
              <a:t>Tìm cá cho mỗi con mèo.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66E307-E641-45F8-8471-9AD1598154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626" y="1904010"/>
            <a:ext cx="4652565" cy="4748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06C6EF-3D13-4234-B53E-F4406E94D9E9}"/>
              </a:ext>
            </a:extLst>
          </p:cNvPr>
          <p:cNvGrpSpPr/>
          <p:nvPr/>
        </p:nvGrpSpPr>
        <p:grpSpPr>
          <a:xfrm>
            <a:off x="6691191" y="2693662"/>
            <a:ext cx="807151" cy="662828"/>
            <a:chOff x="1750173" y="2926500"/>
            <a:chExt cx="807151" cy="6628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D32C34-8981-4087-9855-8C6FDF5C42E7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4B4171-1326-4557-8B7C-2BDA76F8CB9E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87FE5F-5F1B-42E8-A857-4A247272F349}"/>
              </a:ext>
            </a:extLst>
          </p:cNvPr>
          <p:cNvGrpSpPr/>
          <p:nvPr/>
        </p:nvGrpSpPr>
        <p:grpSpPr>
          <a:xfrm>
            <a:off x="6691191" y="4207342"/>
            <a:ext cx="807151" cy="662828"/>
            <a:chOff x="1750173" y="2926500"/>
            <a:chExt cx="807151" cy="66282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569271-FA4F-4837-9F09-2F8ED53628B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5ED4861-94E3-4FBD-97BF-927C6408E19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15BD70-E3D2-44EE-A6C3-83B77B73AB6B}"/>
              </a:ext>
            </a:extLst>
          </p:cNvPr>
          <p:cNvGrpSpPr/>
          <p:nvPr/>
        </p:nvGrpSpPr>
        <p:grpSpPr>
          <a:xfrm>
            <a:off x="6691191" y="5721022"/>
            <a:ext cx="807151" cy="662828"/>
            <a:chOff x="1750173" y="2926500"/>
            <a:chExt cx="807151" cy="66282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917D923-4C33-40EF-9F3B-C4092FF6F29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0C69ED-C078-4A34-B499-9068D1231AE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7FD76E-919D-413A-87A1-33A4A4491BBC}"/>
              </a:ext>
            </a:extLst>
          </p:cNvPr>
          <p:cNvSpPr/>
          <p:nvPr/>
        </p:nvSpPr>
        <p:spPr>
          <a:xfrm>
            <a:off x="4209146" y="2816189"/>
            <a:ext cx="1137992" cy="386975"/>
          </a:xfrm>
          <a:custGeom>
            <a:avLst/>
            <a:gdLst>
              <a:gd name="connsiteX0" fmla="*/ 1422400 w 1422400"/>
              <a:gd name="connsiteY0" fmla="*/ 362857 h 386975"/>
              <a:gd name="connsiteX1" fmla="*/ 899886 w 1422400"/>
              <a:gd name="connsiteY1" fmla="*/ 348343 h 386975"/>
              <a:gd name="connsiteX2" fmla="*/ 0 w 1422400"/>
              <a:gd name="connsiteY2" fmla="*/ 0 h 3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386975">
                <a:moveTo>
                  <a:pt x="1422400" y="362857"/>
                </a:moveTo>
                <a:cubicBezTo>
                  <a:pt x="1279676" y="385838"/>
                  <a:pt x="1136953" y="408819"/>
                  <a:pt x="899886" y="348343"/>
                </a:cubicBezTo>
                <a:cubicBezTo>
                  <a:pt x="662819" y="287867"/>
                  <a:pt x="331409" y="1439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24BE71C-963B-4D99-A972-0D87DA2B9083}"/>
              </a:ext>
            </a:extLst>
          </p:cNvPr>
          <p:cNvSpPr/>
          <p:nvPr/>
        </p:nvSpPr>
        <p:spPr>
          <a:xfrm>
            <a:off x="4053601" y="4695017"/>
            <a:ext cx="1119187" cy="1090612"/>
          </a:xfrm>
          <a:custGeom>
            <a:avLst/>
            <a:gdLst>
              <a:gd name="connsiteX0" fmla="*/ 1119187 w 1119187"/>
              <a:gd name="connsiteY0" fmla="*/ 0 h 1090612"/>
              <a:gd name="connsiteX1" fmla="*/ 742950 w 1119187"/>
              <a:gd name="connsiteY1" fmla="*/ 247650 h 1090612"/>
              <a:gd name="connsiteX2" fmla="*/ 619125 w 1119187"/>
              <a:gd name="connsiteY2" fmla="*/ 695325 h 1090612"/>
              <a:gd name="connsiteX3" fmla="*/ 0 w 1119187"/>
              <a:gd name="connsiteY3" fmla="*/ 1090612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187" h="1090612">
                <a:moveTo>
                  <a:pt x="1119187" y="0"/>
                </a:moveTo>
                <a:cubicBezTo>
                  <a:pt x="972740" y="65881"/>
                  <a:pt x="826294" y="131763"/>
                  <a:pt x="742950" y="247650"/>
                </a:cubicBezTo>
                <a:cubicBezTo>
                  <a:pt x="659606" y="363537"/>
                  <a:pt x="742950" y="554831"/>
                  <a:pt x="619125" y="695325"/>
                </a:cubicBezTo>
                <a:cubicBezTo>
                  <a:pt x="495300" y="835819"/>
                  <a:pt x="247650" y="963215"/>
                  <a:pt x="0" y="10906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57A7D49-CDBB-4372-952B-D08937E094F4}"/>
              </a:ext>
            </a:extLst>
          </p:cNvPr>
          <p:cNvSpPr/>
          <p:nvPr/>
        </p:nvSpPr>
        <p:spPr>
          <a:xfrm>
            <a:off x="4040417" y="4439041"/>
            <a:ext cx="1219200" cy="1728788"/>
          </a:xfrm>
          <a:custGeom>
            <a:avLst/>
            <a:gdLst>
              <a:gd name="connsiteX0" fmla="*/ 1219200 w 1219200"/>
              <a:gd name="connsiteY0" fmla="*/ 1728788 h 1728788"/>
              <a:gd name="connsiteX1" fmla="*/ 990600 w 1219200"/>
              <a:gd name="connsiteY1" fmla="*/ 1371600 h 1728788"/>
              <a:gd name="connsiteX2" fmla="*/ 938213 w 1219200"/>
              <a:gd name="connsiteY2" fmla="*/ 723900 h 1728788"/>
              <a:gd name="connsiteX3" fmla="*/ 0 w 1219200"/>
              <a:gd name="connsiteY3" fmla="*/ 0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728788">
                <a:moveTo>
                  <a:pt x="1219200" y="1728788"/>
                </a:moveTo>
                <a:cubicBezTo>
                  <a:pt x="1128315" y="1633934"/>
                  <a:pt x="1037431" y="1539081"/>
                  <a:pt x="990600" y="1371600"/>
                </a:cubicBezTo>
                <a:cubicBezTo>
                  <a:pt x="943769" y="1204119"/>
                  <a:pt x="1103313" y="952500"/>
                  <a:pt x="938213" y="723900"/>
                </a:cubicBezTo>
                <a:cubicBezTo>
                  <a:pt x="773113" y="495300"/>
                  <a:pt x="386556" y="24765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6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1C2B3-7166-45F0-AA7B-1E8568A18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49916-353D-49FF-8409-62DBA212C21E}"/>
              </a:ext>
            </a:extLst>
          </p:cNvPr>
          <p:cNvSpPr txBox="1"/>
          <p:nvPr/>
        </p:nvSpPr>
        <p:spPr>
          <a:xfrm>
            <a:off x="4060722" y="2389238"/>
            <a:ext cx="392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6465976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240</Words>
  <Application>Microsoft Office PowerPoint</Application>
  <PresentationFormat>Widescreen</PresentationFormat>
  <Paragraphs>62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ITC Avant Garde Std Bk</vt:lpstr>
      <vt:lpstr>Times New Roman</vt:lpstr>
      <vt:lpstr>仓耳羽辰体-谷力 W05</vt:lpstr>
      <vt:lpstr>Office Theme</vt:lpstr>
      <vt:lpstr>1_Office 主题</vt:lpstr>
      <vt:lpstr>2_Office 主题</vt:lpstr>
      <vt:lpstr>https://www.freeppt7.com</vt:lpstr>
      <vt:lpstr>2_Office 主题​​</vt:lpstr>
      <vt:lpstr>1_Office Theme</vt:lpstr>
      <vt:lpstr>3_Office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48</cp:revision>
  <dcterms:created xsi:type="dcterms:W3CDTF">2021-07-20T01:55:21Z</dcterms:created>
  <dcterms:modified xsi:type="dcterms:W3CDTF">2021-11-10T03:15:46Z</dcterms:modified>
</cp:coreProperties>
</file>