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2"/>
  </p:notesMasterIdLst>
  <p:sldIdLst>
    <p:sldId id="377" r:id="rId4"/>
    <p:sldId id="265" r:id="rId5"/>
    <p:sldId id="2007577107" r:id="rId6"/>
    <p:sldId id="2896" r:id="rId7"/>
    <p:sldId id="2007577112" r:id="rId8"/>
    <p:sldId id="2901" r:id="rId9"/>
    <p:sldId id="2007577114" r:id="rId10"/>
    <p:sldId id="28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377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1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22: Phép trừ (có nhớ) số có hai chữ số với số có một chữ số (tiết 3)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1AF57B9-3701-470B-A2CA-898526A6BE7A}"/>
              </a:ext>
            </a:extLst>
          </p:cNvPr>
          <p:cNvSpPr/>
          <p:nvPr/>
        </p:nvSpPr>
        <p:spPr>
          <a:xfrm>
            <a:off x="1018098" y="173473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FF794-B35A-45E8-A0C2-12765C59388B}"/>
              </a:ext>
            </a:extLst>
          </p:cNvPr>
          <p:cNvSpPr txBox="1"/>
          <p:nvPr/>
        </p:nvSpPr>
        <p:spPr>
          <a:xfrm>
            <a:off x="1607840" y="1671989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Đặt tính rồi 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038B328E-31CB-46B9-82B8-586CC8DC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84" y="583993"/>
            <a:ext cx="2237784" cy="863493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6E84269-91B6-4FD8-8ABC-AD1ED1739C6C}"/>
              </a:ext>
            </a:extLst>
          </p:cNvPr>
          <p:cNvGrpSpPr/>
          <p:nvPr/>
        </p:nvGrpSpPr>
        <p:grpSpPr>
          <a:xfrm>
            <a:off x="2388163" y="2770162"/>
            <a:ext cx="7415673" cy="658838"/>
            <a:chOff x="1824226" y="3918823"/>
            <a:chExt cx="7415673" cy="658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BF861B-79AB-4B4A-95A5-0C3A4D59D9DD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63 – 8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59B38E-40E0-4E4C-8E24-3FFCF3BCA47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38 – 9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88A017-C607-4A0F-B60D-DCF53FA48903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40 –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5B45F0-75FF-46EB-9563-EB92C77FAE01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92 – 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7DF2B7-58DA-47A3-A71D-BF4B35AE535B}"/>
              </a:ext>
            </a:extLst>
          </p:cNvPr>
          <p:cNvGrpSpPr/>
          <p:nvPr/>
        </p:nvGrpSpPr>
        <p:grpSpPr>
          <a:xfrm>
            <a:off x="2487710" y="3272805"/>
            <a:ext cx="837249" cy="1312215"/>
            <a:chOff x="1933616" y="4498692"/>
            <a:chExt cx="837249" cy="13122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E286F9-0B4D-4F08-8778-016918F56DE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61ADE6-8AF2-4E1D-836D-5C14179591B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1ED192-E9DE-4EBA-AFCD-908AA915C0A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504FF9-3CC5-4BC9-9B17-01018D688C10}"/>
              </a:ext>
            </a:extLst>
          </p:cNvPr>
          <p:cNvGrpSpPr/>
          <p:nvPr/>
        </p:nvGrpSpPr>
        <p:grpSpPr>
          <a:xfrm>
            <a:off x="4570551" y="3265755"/>
            <a:ext cx="837249" cy="1312215"/>
            <a:chOff x="1933616" y="4498692"/>
            <a:chExt cx="837249" cy="13122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5BBB8E-CC56-48CC-A7AB-BCCCE3598A91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DA4AED-2459-4CD3-B1D8-6BAEC5AEC4A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C2B1AFB-A5AF-4EEB-BDE7-1D269966B5B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BB0CB9-9BC5-49F5-8100-2E43A9F18F52}"/>
              </a:ext>
            </a:extLst>
          </p:cNvPr>
          <p:cNvGrpSpPr/>
          <p:nvPr/>
        </p:nvGrpSpPr>
        <p:grpSpPr>
          <a:xfrm>
            <a:off x="6653392" y="3272805"/>
            <a:ext cx="837249" cy="1312215"/>
            <a:chOff x="1933616" y="4498692"/>
            <a:chExt cx="837249" cy="13122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144899-822D-4D88-B62E-F439B83B16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742F8A-7722-4AD6-B76C-3D1D3189AFCE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DB4DD1-E68E-40F6-A931-2EB2CB97435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D5B626-5DC7-4C11-BC30-A23BAB3173AE}"/>
              </a:ext>
            </a:extLst>
          </p:cNvPr>
          <p:cNvGrpSpPr/>
          <p:nvPr/>
        </p:nvGrpSpPr>
        <p:grpSpPr>
          <a:xfrm>
            <a:off x="8736233" y="3265755"/>
            <a:ext cx="837249" cy="1312215"/>
            <a:chOff x="1933616" y="4498692"/>
            <a:chExt cx="837249" cy="13122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D3C50F-F800-45A1-8543-6F9F41F914A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4D5F60-5852-4A34-966A-439A9E02043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FA6EDF5-533A-47AE-BCE8-16EB34B8108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25E0388-8DA8-4634-B571-80C76A8A6D8C}"/>
              </a:ext>
            </a:extLst>
          </p:cNvPr>
          <p:cNvSpPr txBox="1"/>
          <p:nvPr/>
        </p:nvSpPr>
        <p:spPr>
          <a:xfrm>
            <a:off x="2685040" y="461389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44D06C-C336-4AD2-83FE-563AEAC82038}"/>
              </a:ext>
            </a:extLst>
          </p:cNvPr>
          <p:cNvSpPr txBox="1"/>
          <p:nvPr/>
        </p:nvSpPr>
        <p:spPr>
          <a:xfrm>
            <a:off x="4767881" y="458301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BA63CD-6D29-4014-B1F4-FBFFFE67353B}"/>
              </a:ext>
            </a:extLst>
          </p:cNvPr>
          <p:cNvSpPr txBox="1"/>
          <p:nvPr/>
        </p:nvSpPr>
        <p:spPr>
          <a:xfrm>
            <a:off x="6877226" y="461389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C2356B-B845-468D-91FE-14831CD77F18}"/>
              </a:ext>
            </a:extLst>
          </p:cNvPr>
          <p:cNvSpPr txBox="1"/>
          <p:nvPr/>
        </p:nvSpPr>
        <p:spPr>
          <a:xfrm>
            <a:off x="8933563" y="46138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C6170E7-4A79-46C3-9D36-9CC5F6A9502D}"/>
              </a:ext>
            </a:extLst>
          </p:cNvPr>
          <p:cNvSpPr/>
          <p:nvPr/>
        </p:nvSpPr>
        <p:spPr>
          <a:xfrm>
            <a:off x="1875188" y="195812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2EA66B-3986-4EB1-BA81-328588E0E6C6}"/>
              </a:ext>
            </a:extLst>
          </p:cNvPr>
          <p:cNvGrpSpPr/>
          <p:nvPr/>
        </p:nvGrpSpPr>
        <p:grpSpPr>
          <a:xfrm>
            <a:off x="2439710" y="2028740"/>
            <a:ext cx="1116312" cy="461666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B81829-9DC8-4E5B-BD94-940AB609AAE2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59B9386-2EA2-40C3-9A45-3812450465D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B7A50E-9985-47A8-A967-9DA1424BC96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E7DDFF-FB4C-4368-99C1-9F38B2A97457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B2E325-38F1-4AF7-8E20-B05DBA61FACC}"/>
              </a:ext>
            </a:extLst>
          </p:cNvPr>
          <p:cNvGrpSpPr/>
          <p:nvPr/>
        </p:nvGrpSpPr>
        <p:grpSpPr>
          <a:xfrm>
            <a:off x="3715420" y="2490405"/>
            <a:ext cx="6206593" cy="2131358"/>
            <a:chOff x="2779756" y="3606824"/>
            <a:chExt cx="6206593" cy="21313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26897A-8ED7-4B28-8BF1-5FCB00218600}"/>
                </a:ext>
              </a:extLst>
            </p:cNvPr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CA7C60C-9347-4215-B5F4-C32426B19970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56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9B029BD-0BA2-4126-8FE1-8067373E407D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C01C96-CF9E-40C3-B1C3-5BE559A68949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8809155-2842-45A4-A8D8-8886F0B404AE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4D49B92-7B64-4312-8EF2-0F07DB2DBA9B}"/>
                </a:ext>
              </a:extLst>
            </p:cNvPr>
            <p:cNvCxnSpPr>
              <a:stCxn id="13" idx="5"/>
              <a:endCxn id="14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31309F-E15D-42EF-BC48-D8EA03E41E2D}"/>
                </a:ext>
              </a:extLst>
            </p:cNvPr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A5E400-0742-48BD-BF43-A95B76521122}"/>
                </a:ext>
              </a:extLst>
            </p:cNvPr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D9DCF3-04CB-4B3D-A891-8A885F60D0A5}"/>
                </a:ext>
              </a:extLst>
            </p:cNvPr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b)</a:t>
              </a: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F11F60-3733-492D-B9BA-7D5E8E1D0763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0DE3E16-F10F-4390-BA99-2EE7BD3B06A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BDBA60-1B99-4D40-9976-ACFCB0D255C9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DB3FB1D-CB2D-47CC-A593-9602F80C03EC}"/>
                </a:ext>
              </a:extLst>
            </p:cNvPr>
            <p:cNvCxnSpPr>
              <a:stCxn id="20" idx="5"/>
              <a:endCxn id="2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90E9FF0-7547-4804-924E-B4F2006C2D63}"/>
                </a:ext>
              </a:extLst>
            </p:cNvPr>
            <p:cNvCxnSpPr>
              <a:stCxn id="21" idx="3"/>
              <a:endCxn id="2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E23921-67BD-4912-8358-A4792542EAEC}"/>
                </a:ext>
              </a:extLst>
            </p:cNvPr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D601A5-4B8B-4221-BD5C-2784287FDE2D}"/>
                </a:ext>
              </a:extLst>
            </p:cNvPr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8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23F2E5-1013-4B3D-8CD5-29A1E36487C0}"/>
                </a:ext>
              </a:extLst>
            </p:cNvPr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+ 38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79128C-63C1-4A5E-821D-65096E051879}"/>
              </a:ext>
            </a:extLst>
          </p:cNvPr>
          <p:cNvGrpSpPr/>
          <p:nvPr/>
        </p:nvGrpSpPr>
        <p:grpSpPr>
          <a:xfrm>
            <a:off x="6849606" y="2640524"/>
            <a:ext cx="879718" cy="810328"/>
            <a:chOff x="6067708" y="3910739"/>
            <a:chExt cx="879718" cy="810328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D4CD923-1186-415B-A258-E1FD9C9BF940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ACF111-4E5D-444C-9532-513434F6FF19}"/>
                </a:ext>
              </a:extLst>
            </p:cNvPr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EAA00A-D45F-451E-A228-5A9DED3FB9F1}"/>
              </a:ext>
            </a:extLst>
          </p:cNvPr>
          <p:cNvGrpSpPr/>
          <p:nvPr/>
        </p:nvGrpSpPr>
        <p:grpSpPr>
          <a:xfrm>
            <a:off x="9176027" y="2641920"/>
            <a:ext cx="745986" cy="758382"/>
            <a:chOff x="8392763" y="3910739"/>
            <a:chExt cx="745986" cy="75838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7435376-C838-4758-82A2-36A4C3C536AF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76B29B-97A0-4B5D-BFB8-C2657C997E9D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55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A9500B5-88D8-4625-9B94-4E65E30FB2BF}"/>
              </a:ext>
            </a:extLst>
          </p:cNvPr>
          <p:cNvSpPr/>
          <p:nvPr/>
        </p:nvSpPr>
        <p:spPr>
          <a:xfrm>
            <a:off x="6911640" y="3865402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27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051A59-13F6-49FF-8161-2F7147A23613}"/>
              </a:ext>
            </a:extLst>
          </p:cNvPr>
          <p:cNvGrpSpPr/>
          <p:nvPr/>
        </p:nvGrpSpPr>
        <p:grpSpPr>
          <a:xfrm>
            <a:off x="9163986" y="3863381"/>
            <a:ext cx="745986" cy="758382"/>
            <a:chOff x="8392763" y="3910739"/>
            <a:chExt cx="745986" cy="75838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B7B66BF-99E7-42F0-ABC9-FD518C51CFEB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C87B32E-299A-4B53-8A8B-C78BEACCAA97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93C672-9270-42E4-BE54-C87384772B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1438" y="1618969"/>
            <a:ext cx="4488029" cy="362006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8B43576-1213-4D3E-B8C3-88C86D7C7B1F}"/>
              </a:ext>
            </a:extLst>
          </p:cNvPr>
          <p:cNvSpPr/>
          <p:nvPr/>
        </p:nvSpPr>
        <p:spPr>
          <a:xfrm>
            <a:off x="758865" y="2234416"/>
            <a:ext cx="607981" cy="57406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6246-88A0-4BC5-8104-79411CE8FF54}"/>
              </a:ext>
            </a:extLst>
          </p:cNvPr>
          <p:cNvSpPr txBox="1"/>
          <p:nvPr/>
        </p:nvSpPr>
        <p:spPr>
          <a:xfrm>
            <a:off x="1366846" y="2234416"/>
            <a:ext cx="45447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mèo nấp sau cánh cửa ghi phép tính có kết quả lớn nhất. Hỏi con mèo nấp sau cánh cửa nào?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01FEC5CD-4A5E-4F7B-A2D7-7F08655DB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65" y="1028128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2" descr="Grey Cat Cartoon HD Stock Images | Shutterstock">
            <a:extLst>
              <a:ext uri="{FF2B5EF4-FFF2-40B4-BE49-F238E27FC236}">
                <a16:creationId xmlns:a16="http://schemas.microsoft.com/office/drawing/2014/main" id="{5B72758C-60C0-4F70-8EF9-7DD21120B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 bwMode="auto">
          <a:xfrm>
            <a:off x="9317823" y="4010898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1902B27-566E-4059-A9D8-FC20BFE210D5}"/>
              </a:ext>
            </a:extLst>
          </p:cNvPr>
          <p:cNvGrpSpPr/>
          <p:nvPr/>
        </p:nvGrpSpPr>
        <p:grpSpPr>
          <a:xfrm>
            <a:off x="7113205" y="2766172"/>
            <a:ext cx="807151" cy="662828"/>
            <a:chOff x="1750173" y="2926500"/>
            <a:chExt cx="807151" cy="6628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06B1F1-CEF9-4BF6-8ECB-8F800AF14A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8517BB-5C3E-4FAB-832D-4BE8351B2579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1B0E89-F62C-40FA-B30A-492D152B0677}"/>
              </a:ext>
            </a:extLst>
          </p:cNvPr>
          <p:cNvGrpSpPr/>
          <p:nvPr/>
        </p:nvGrpSpPr>
        <p:grpSpPr>
          <a:xfrm>
            <a:off x="9546569" y="2766172"/>
            <a:ext cx="807151" cy="662828"/>
            <a:chOff x="1750173" y="2926500"/>
            <a:chExt cx="807151" cy="66282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D10740-2E2E-48F1-9A8A-A1AE7B4D2D6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BEA720-5C8B-4A52-A23E-4F5464ACC409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E4E341-8CBE-4E04-95B0-077A8375930D}"/>
              </a:ext>
            </a:extLst>
          </p:cNvPr>
          <p:cNvGrpSpPr/>
          <p:nvPr/>
        </p:nvGrpSpPr>
        <p:grpSpPr>
          <a:xfrm>
            <a:off x="8224916" y="4352530"/>
            <a:ext cx="807151" cy="662828"/>
            <a:chOff x="1750173" y="2926500"/>
            <a:chExt cx="807151" cy="66282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606298-4AD7-49F8-90F4-B8EB3044607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BCC898-E233-4D55-9A28-369803D613F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3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4293A53-7235-4349-85C1-724B9711337E}"/>
              </a:ext>
            </a:extLst>
          </p:cNvPr>
          <p:cNvSpPr/>
          <p:nvPr/>
        </p:nvSpPr>
        <p:spPr>
          <a:xfrm>
            <a:off x="2064495" y="1879929"/>
            <a:ext cx="645654" cy="567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70447D-83CF-432C-802C-50CBAD793ADA}"/>
              </a:ext>
            </a:extLst>
          </p:cNvPr>
          <p:cNvSpPr txBox="1"/>
          <p:nvPr/>
        </p:nvSpPr>
        <p:spPr>
          <a:xfrm>
            <a:off x="2846462" y="1862669"/>
            <a:ext cx="7912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 ô tô đang che ba số là 10, 20 và 40.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 mỗi ô tô đang che số nào?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B5E623-73D8-43F7-AA56-F5CF553BB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4450" y="3113000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1414F16-2870-4B28-B967-974E0A2F15EE}"/>
              </a:ext>
            </a:extLst>
          </p:cNvPr>
          <p:cNvGrpSpPr/>
          <p:nvPr/>
        </p:nvGrpSpPr>
        <p:grpSpPr>
          <a:xfrm>
            <a:off x="7172696" y="377411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2B45789-EA92-405C-B033-2FFEB38F906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30AD9F-9CFA-4FB9-AE47-35F9FEF7DF2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430973-95C5-42AF-82DA-193A7B197F4E}"/>
              </a:ext>
            </a:extLst>
          </p:cNvPr>
          <p:cNvGrpSpPr/>
          <p:nvPr/>
        </p:nvGrpSpPr>
        <p:grpSpPr>
          <a:xfrm>
            <a:off x="4442682" y="4822293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B8E110-87C8-4F41-A45D-9E07760AB3E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0D0CD0-D6C7-4D5E-987B-F529E831F22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CEEDAE-9557-4E41-9527-5459F16C80E0}"/>
              </a:ext>
            </a:extLst>
          </p:cNvPr>
          <p:cNvGrpSpPr/>
          <p:nvPr/>
        </p:nvGrpSpPr>
        <p:grpSpPr>
          <a:xfrm>
            <a:off x="7270223" y="4819039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1B0526-EDFE-4F84-A5F7-ECBC613B85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CC0B91-AF8E-4E1A-8F5F-BF885D4C2A7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585D60F-912C-4BFA-92A4-5B7998A63436}"/>
              </a:ext>
            </a:extLst>
          </p:cNvPr>
          <p:cNvSpPr/>
          <p:nvPr/>
        </p:nvSpPr>
        <p:spPr>
          <a:xfrm>
            <a:off x="751417" y="1517717"/>
            <a:ext cx="548545" cy="4636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CD663-4D34-455B-B7F4-E83C3D456D75}"/>
              </a:ext>
            </a:extLst>
          </p:cNvPr>
          <p:cNvSpPr txBox="1"/>
          <p:nvPr/>
        </p:nvSpPr>
        <p:spPr>
          <a:xfrm>
            <a:off x="1368801" y="1385353"/>
            <a:ext cx="4957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cân nặng 23kg. Mi nhẹ hơn Mai 5kg. Hỏi Mi cân nặng bao nhiêu ki-lô-gam?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A2260E8D-0B22-4D7B-9F2E-348266BD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417" y="594626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50135F-30DA-4A81-BBC0-9F5050A4EF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1784" y="1489741"/>
            <a:ext cx="5162550" cy="4438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9B9AF3-B817-4131-AFC2-CE837E24820B}"/>
              </a:ext>
            </a:extLst>
          </p:cNvPr>
          <p:cNvSpPr txBox="1"/>
          <p:nvPr/>
        </p:nvSpPr>
        <p:spPr>
          <a:xfrm>
            <a:off x="2599201" y="318584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544A7-BF1C-476F-B043-1F3E079B7BC5}"/>
              </a:ext>
            </a:extLst>
          </p:cNvPr>
          <p:cNvSpPr txBox="1"/>
          <p:nvPr/>
        </p:nvSpPr>
        <p:spPr>
          <a:xfrm>
            <a:off x="862640" y="3709066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Mi cân nặng số ki-lô-gam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C8F86-634E-49BB-8756-82E989DA9426}"/>
              </a:ext>
            </a:extLst>
          </p:cNvPr>
          <p:cNvSpPr txBox="1"/>
          <p:nvPr/>
        </p:nvSpPr>
        <p:spPr>
          <a:xfrm>
            <a:off x="956956" y="423228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23 – 5 = 18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A1BE6-9A91-4E08-8140-B09306D5A06E}"/>
              </a:ext>
            </a:extLst>
          </p:cNvPr>
          <p:cNvSpPr txBox="1"/>
          <p:nvPr/>
        </p:nvSpPr>
        <p:spPr>
          <a:xfrm>
            <a:off x="2728170" y="4675761"/>
            <a:ext cx="279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 số: 18kg.</a:t>
            </a:r>
          </a:p>
        </p:txBody>
      </p:sp>
    </p:spTree>
    <p:extLst>
      <p:ext uri="{BB962C8B-B14F-4D97-AF65-F5344CB8AC3E}">
        <p14:creationId xmlns:p14="http://schemas.microsoft.com/office/powerpoint/2010/main" val="41008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217</Words>
  <Application>Microsoft Office PowerPoint</Application>
  <PresentationFormat>Widescreen</PresentationFormat>
  <Paragraphs>73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Arial-Rounded</vt:lpstr>
      <vt:lpstr>Calibri</vt:lpstr>
      <vt:lpstr>Times New Roman</vt:lpstr>
      <vt:lpstr>Utm AVO</vt:lpstr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17</cp:revision>
  <dcterms:created xsi:type="dcterms:W3CDTF">2021-07-09T06:30:31Z</dcterms:created>
  <dcterms:modified xsi:type="dcterms:W3CDTF">2021-11-10T02:59:58Z</dcterms:modified>
</cp:coreProperties>
</file>