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11" r:id="rId4"/>
  </p:sldMasterIdLst>
  <p:sldIdLst>
    <p:sldId id="2007577120" r:id="rId5"/>
    <p:sldId id="2007577121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05" r:id="rId16"/>
    <p:sldId id="2007577097" r:id="rId17"/>
    <p:sldId id="2007577102" r:id="rId18"/>
    <p:sldId id="2007577103" r:id="rId19"/>
    <p:sldId id="20075771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8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5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3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63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7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5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46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73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35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4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21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2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11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82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59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51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02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0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3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8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5.gif"/><Relationship Id="rId12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38.gif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.xml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.xml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.xml"/><Relationship Id="rId4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.xml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slide" Target="slide1.xml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9" y="4982065"/>
            <a:ext cx="11869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cộng (có nhớ) số có 2 chữ số với số có 1 chữ 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56E51815-7A79-44CF-8B82-28C625DED2E5}"/>
              </a:ext>
            </a:extLst>
          </p:cNvPr>
          <p:cNvGraphicFramePr>
            <a:graphicFrameLocks noGrp="1"/>
          </p:cNvGraphicFramePr>
          <p:nvPr/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865FF3-98B2-4C64-9094-898911E14C81}"/>
              </a:ext>
            </a:extLst>
          </p:cNvPr>
          <p:cNvGrpSpPr/>
          <p:nvPr/>
        </p:nvGrpSpPr>
        <p:grpSpPr>
          <a:xfrm>
            <a:off x="3256767" y="1120322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F3387FA-B41D-4BFB-A46C-A5C431155AFE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87F64-95F3-4A59-B9DA-C45047216751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2AD0D-CDD3-4474-A044-39AC48369A3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170EDC-48AB-4CA3-9914-E4B1E042BBA2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2622469-6AAD-4E93-AFF5-52148ACE077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F867A-14DA-4972-AD5D-945455FA2132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58D99A-9C6B-4DBC-B9C8-4E4A6E429517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4F89-9342-43C2-A1D2-32E15BECA40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DB63178-F486-4646-9319-DF3F159374F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DC95E1-EED6-4F55-BECF-F5F05AC003C9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97D677-472A-4AFB-842A-5FA483DD2BB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7D72F2-9A5A-436C-A168-62BFAFC468F0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384CADC-2C16-41F3-9CE6-35BE712A1011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CE2FDD-33A4-40BB-B94F-2C1810F48C06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9ECF5F-B307-49D4-9C38-031F804879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23E311-4EE6-4ECC-82A4-086CC46469CE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56F0FB3-89FB-4122-9071-D9561F12E36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DAC6D64-2EA7-4D47-920A-F16A278AB0DA}"/>
              </a:ext>
            </a:extLst>
          </p:cNvPr>
          <p:cNvSpPr/>
          <p:nvPr/>
        </p:nvSpPr>
        <p:spPr>
          <a:xfrm>
            <a:off x="1753027" y="1268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D8E95-ACCF-4FDB-9AD1-10FB34ED803B}"/>
              </a:ext>
            </a:extLst>
          </p:cNvPr>
          <p:cNvSpPr txBox="1"/>
          <p:nvPr/>
        </p:nvSpPr>
        <p:spPr>
          <a:xfrm>
            <a:off x="2190349" y="126885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723E3-21D5-484E-81DB-17BA8551C4CF}"/>
              </a:ext>
            </a:extLst>
          </p:cNvPr>
          <p:cNvSpPr txBox="1"/>
          <p:nvPr/>
        </p:nvSpPr>
        <p:spPr>
          <a:xfrm>
            <a:off x="3609907" y="2535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DA68FC-040A-4F65-A306-A96F9BFF8D86}"/>
              </a:ext>
            </a:extLst>
          </p:cNvPr>
          <p:cNvSpPr txBox="1"/>
          <p:nvPr/>
        </p:nvSpPr>
        <p:spPr>
          <a:xfrm>
            <a:off x="5829646" y="2535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BE61E-0825-44C1-B960-5469E58E3E18}"/>
              </a:ext>
            </a:extLst>
          </p:cNvPr>
          <p:cNvSpPr txBox="1"/>
          <p:nvPr/>
        </p:nvSpPr>
        <p:spPr>
          <a:xfrm>
            <a:off x="8049385" y="2535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25F07-BF69-455C-A693-4586C7E53C07}"/>
              </a:ext>
            </a:extLst>
          </p:cNvPr>
          <p:cNvSpPr txBox="1"/>
          <p:nvPr/>
        </p:nvSpPr>
        <p:spPr>
          <a:xfrm>
            <a:off x="10269124" y="253579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12982D-CCFA-4BF9-A07B-4B0CBFAECBF1}"/>
              </a:ext>
            </a:extLst>
          </p:cNvPr>
          <p:cNvSpPr/>
          <p:nvPr/>
        </p:nvSpPr>
        <p:spPr>
          <a:xfrm>
            <a:off x="1743185" y="3344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C2B2E-4CB7-4E15-820A-8F220696D2F6}"/>
              </a:ext>
            </a:extLst>
          </p:cNvPr>
          <p:cNvSpPr txBox="1"/>
          <p:nvPr/>
        </p:nvSpPr>
        <p:spPr>
          <a:xfrm>
            <a:off x="2180507" y="334486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D60340-C878-4ED1-909C-697CE305301A}"/>
              </a:ext>
            </a:extLst>
          </p:cNvPr>
          <p:cNvGrpSpPr/>
          <p:nvPr/>
        </p:nvGrpSpPr>
        <p:grpSpPr>
          <a:xfrm>
            <a:off x="2602837" y="372268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BEB723-1045-4CF4-AFBB-F471C5E24C36}"/>
              </a:ext>
            </a:extLst>
          </p:cNvPr>
          <p:cNvGrpSpPr/>
          <p:nvPr/>
        </p:nvGrpSpPr>
        <p:grpSpPr>
          <a:xfrm>
            <a:off x="2702384" y="422532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786AA-9910-4DEE-B18C-60A31E663BCD}"/>
              </a:ext>
            </a:extLst>
          </p:cNvPr>
          <p:cNvGrpSpPr/>
          <p:nvPr/>
        </p:nvGrpSpPr>
        <p:grpSpPr>
          <a:xfrm>
            <a:off x="4785225" y="421827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3D3963-2478-4D4E-863A-F7E105B5A5BF}"/>
              </a:ext>
            </a:extLst>
          </p:cNvPr>
          <p:cNvGrpSpPr/>
          <p:nvPr/>
        </p:nvGrpSpPr>
        <p:grpSpPr>
          <a:xfrm>
            <a:off x="6868066" y="422532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6B5D64-0F5F-4359-BBF8-61087855C11A}"/>
              </a:ext>
            </a:extLst>
          </p:cNvPr>
          <p:cNvGrpSpPr/>
          <p:nvPr/>
        </p:nvGrpSpPr>
        <p:grpSpPr>
          <a:xfrm>
            <a:off x="8950907" y="421827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E3D620-AB4B-47CA-AA0C-175A9CDB2147}"/>
              </a:ext>
            </a:extLst>
          </p:cNvPr>
          <p:cNvSpPr txBox="1"/>
          <p:nvPr/>
        </p:nvSpPr>
        <p:spPr>
          <a:xfrm>
            <a:off x="2899714" y="55664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F5D0D6-0763-413C-B98C-DED0F09D2836}"/>
              </a:ext>
            </a:extLst>
          </p:cNvPr>
          <p:cNvSpPr txBox="1"/>
          <p:nvPr/>
        </p:nvSpPr>
        <p:spPr>
          <a:xfrm>
            <a:off x="4982555" y="55355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747E0-739F-480D-A2CB-53C122DC48F3}"/>
              </a:ext>
            </a:extLst>
          </p:cNvPr>
          <p:cNvSpPr txBox="1"/>
          <p:nvPr/>
        </p:nvSpPr>
        <p:spPr>
          <a:xfrm>
            <a:off x="7065396" y="5566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D76219-073B-4535-82C7-577BDE64D60C}"/>
              </a:ext>
            </a:extLst>
          </p:cNvPr>
          <p:cNvSpPr txBox="1"/>
          <p:nvPr/>
        </p:nvSpPr>
        <p:spPr>
          <a:xfrm>
            <a:off x="9148237" y="55664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43434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339</Words>
  <Application>Microsoft Office PowerPoint</Application>
  <PresentationFormat>Widescreen</PresentationFormat>
  <Paragraphs>116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Microsoft YaHei</vt:lpstr>
      <vt:lpstr>Arial</vt:lpstr>
      <vt:lpstr>Arial-Rounded</vt:lpstr>
      <vt:lpstr>Calibri</vt:lpstr>
      <vt:lpstr>Calibri Light</vt:lpstr>
      <vt:lpstr>Corbel</vt:lpstr>
      <vt:lpstr>等线</vt:lpstr>
      <vt:lpstr>Tahoma</vt:lpstr>
      <vt:lpstr>Times New Roman</vt:lpstr>
      <vt:lpstr>UTM Avo</vt:lpstr>
      <vt:lpstr>2_Office Theme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</cp:revision>
  <dcterms:created xsi:type="dcterms:W3CDTF">2021-08-07T04:44:31Z</dcterms:created>
  <dcterms:modified xsi:type="dcterms:W3CDTF">2021-11-01T09:23:35Z</dcterms:modified>
</cp:coreProperties>
</file>