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20"/>
  </p:notesMasterIdLst>
  <p:sldIdLst>
    <p:sldId id="2007577123" r:id="rId5"/>
    <p:sldId id="2007577124" r:id="rId6"/>
    <p:sldId id="2007577117" r:id="rId7"/>
    <p:sldId id="2007577098" r:id="rId8"/>
    <p:sldId id="2007577104" r:id="rId9"/>
    <p:sldId id="2007577106" r:id="rId10"/>
    <p:sldId id="2007577107" r:id="rId11"/>
    <p:sldId id="2007577108" r:id="rId12"/>
    <p:sldId id="257" r:id="rId13"/>
    <p:sldId id="279" r:id="rId14"/>
    <p:sldId id="258" r:id="rId15"/>
    <p:sldId id="259" r:id="rId16"/>
    <p:sldId id="260" r:id="rId17"/>
    <p:sldId id="261" r:id="rId18"/>
    <p:sldId id="20075771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52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1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6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8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4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228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2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2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3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6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78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2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330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2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1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40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slide" Target="slide1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2.xml"/><Relationship Id="rId1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slide" Target="slide13.xml"/><Relationship Id="rId12" Type="http://schemas.microsoft.com/office/2007/relationships/hdphoto" Target="../media/hdphoto14.wdp"/><Relationship Id="rId17" Type="http://schemas.openxmlformats.org/officeDocument/2006/relationships/image" Target="../media/image43.png"/><Relationship Id="rId2" Type="http://schemas.openxmlformats.org/officeDocument/2006/relationships/image" Target="../media/image48.jpg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microsoft.com/office/2007/relationships/hdphoto" Target="../media/hdphoto13.wdp"/><Relationship Id="rId10" Type="http://schemas.openxmlformats.org/officeDocument/2006/relationships/slide" Target="slide14.xml"/><Relationship Id="rId4" Type="http://schemas.microsoft.com/office/2007/relationships/hdphoto" Target="../media/hdphoto11.wdp"/><Relationship Id="rId9" Type="http://schemas.microsoft.com/office/2007/relationships/hdphoto" Target="../media/hdphoto8.wdp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slide" Target="slide1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slide" Target="slide11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slide" Target="slide11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microsoft.com/office/2007/relationships/hdphoto" Target="../media/hdphoto10.wdp"/><Relationship Id="rId7" Type="http://schemas.openxmlformats.org/officeDocument/2006/relationships/image" Target="../media/image36.png"/><Relationship Id="rId12" Type="http://schemas.openxmlformats.org/officeDocument/2006/relationships/slide" Target="slide10.xml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microsoft.com/office/2007/relationships/hdphoto" Target="../media/hdphoto6.wdp"/><Relationship Id="rId5" Type="http://schemas.openxmlformats.org/officeDocument/2006/relationships/image" Target="../media/image35.jpg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(có nhớ) số có 2 chữ số với số có 1 chữ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0728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5398604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011A8E0-9B61-4D5E-9B40-A39450CA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E3A78F-12EE-4834-BE72-90CC843D4E30}"/>
              </a:ext>
            </a:extLst>
          </p:cNvPr>
          <p:cNvSpPr/>
          <p:nvPr/>
        </p:nvSpPr>
        <p:spPr>
          <a:xfrm>
            <a:off x="910621" y="15713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5F8CA-A169-41CD-BFBF-1FF412F5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56" y="2305680"/>
            <a:ext cx="10524773" cy="15642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A57114-AF42-47A5-AA29-99A5E23C37C8}"/>
              </a:ext>
            </a:extLst>
          </p:cNvPr>
          <p:cNvGrpSpPr/>
          <p:nvPr/>
        </p:nvGrpSpPr>
        <p:grpSpPr>
          <a:xfrm>
            <a:off x="1347943" y="1546979"/>
            <a:ext cx="1575092" cy="486009"/>
            <a:chOff x="1411738" y="1440653"/>
            <a:chExt cx="1575092" cy="4860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1DD37-067C-429A-AD48-85D9B3EEC468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441F0C-10EB-42C3-9D4D-ABF415D671A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CD9F2B5-0EEA-48A9-BCD3-1CA731ADF6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79334B-BD92-4631-B0FF-F72A94BA47D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E5930-2C03-4505-83D7-F1E4C0A049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3A2544-739F-4610-A696-A977623192D2}"/>
              </a:ext>
            </a:extLst>
          </p:cNvPr>
          <p:cNvSpPr/>
          <p:nvPr/>
        </p:nvSpPr>
        <p:spPr>
          <a:xfrm>
            <a:off x="3878452" y="28075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8D915-E5B0-4484-9E35-D93050B06AA3}"/>
              </a:ext>
            </a:extLst>
          </p:cNvPr>
          <p:cNvSpPr/>
          <p:nvPr/>
        </p:nvSpPr>
        <p:spPr>
          <a:xfrm>
            <a:off x="6010947" y="28202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7073B6-C60D-4BB1-B159-17450CF0C72A}"/>
              </a:ext>
            </a:extLst>
          </p:cNvPr>
          <p:cNvSpPr/>
          <p:nvPr/>
        </p:nvSpPr>
        <p:spPr>
          <a:xfrm>
            <a:off x="8143442" y="28329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9FD5D2-0A6D-45D3-9256-64A8C5486493}"/>
              </a:ext>
            </a:extLst>
          </p:cNvPr>
          <p:cNvSpPr/>
          <p:nvPr/>
        </p:nvSpPr>
        <p:spPr>
          <a:xfrm>
            <a:off x="10275937" y="28456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ECDF2-F6CE-4F66-A43C-9E631F06A91E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flipV="1">
            <a:off x="4170000" y="15713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649A0-2167-4746-B37F-8AD8F6B94FAD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5091272" y="15713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411EDD-B3DA-40ED-9E95-0B6B6841F5DA}"/>
              </a:ext>
            </a:extLst>
          </p:cNvPr>
          <p:cNvSpPr/>
          <p:nvPr/>
        </p:nvSpPr>
        <p:spPr>
          <a:xfrm>
            <a:off x="2873898" y="10258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1A2379-9593-4E0A-B39A-7D2D286985B4}"/>
              </a:ext>
            </a:extLst>
          </p:cNvPr>
          <p:cNvCxnSpPr>
            <a:cxnSpLocks/>
            <a:stCxn id="13" idx="0"/>
            <a:endCxn id="17" idx="2"/>
          </p:cNvCxnSpPr>
          <p:nvPr/>
        </p:nvCxnSpPr>
        <p:spPr>
          <a:xfrm flipH="1" flipV="1">
            <a:off x="5091272" y="15713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6E14B7-CF38-474F-8DA5-250EAA3F9D6E}"/>
              </a:ext>
            </a:extLst>
          </p:cNvPr>
          <p:cNvCxnSpPr>
            <a:stCxn id="14" idx="0"/>
            <a:endCxn id="17" idx="2"/>
          </p:cNvCxnSpPr>
          <p:nvPr/>
        </p:nvCxnSpPr>
        <p:spPr>
          <a:xfrm flipH="1" flipV="1">
            <a:off x="5091272" y="15713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5ED0927A-C2DE-4441-888E-211889B29E72}"/>
              </a:ext>
            </a:extLst>
          </p:cNvPr>
          <p:cNvSpPr/>
          <p:nvPr/>
        </p:nvSpPr>
        <p:spPr>
          <a:xfrm>
            <a:off x="7679572" y="5268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8AB94-73A3-4A62-832B-6AB394EE62B3}"/>
              </a:ext>
            </a:extLst>
          </p:cNvPr>
          <p:cNvSpPr txBox="1"/>
          <p:nvPr/>
        </p:nvSpPr>
        <p:spPr>
          <a:xfrm>
            <a:off x="650457" y="406735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Đặt tính rồi tính.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4CB95-923F-4A40-8E58-E1511B7A3393}"/>
              </a:ext>
            </a:extLst>
          </p:cNvPr>
          <p:cNvGrpSpPr/>
          <p:nvPr/>
        </p:nvGrpSpPr>
        <p:grpSpPr>
          <a:xfrm>
            <a:off x="3433741" y="3981947"/>
            <a:ext cx="7425291" cy="658838"/>
            <a:chOff x="1824226" y="3918823"/>
            <a:chExt cx="7425291" cy="6588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63E02-D0B1-43CD-B8E5-9CD955631BA0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CCAADE-9767-4E20-B6D8-8D1066A57047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 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6A62C2-7EA3-4D1F-B9C5-4D5069999F3F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 + 3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B874E1-C6D5-4D3B-8939-AA94342E6ECB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 + 6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9D6B3-A1D9-43F0-AE29-15C9A0213F0E}"/>
              </a:ext>
            </a:extLst>
          </p:cNvPr>
          <p:cNvGrpSpPr/>
          <p:nvPr/>
        </p:nvGrpSpPr>
        <p:grpSpPr>
          <a:xfrm>
            <a:off x="3533288" y="4484590"/>
            <a:ext cx="837249" cy="1312215"/>
            <a:chOff x="1933616" y="4498692"/>
            <a:chExt cx="837249" cy="13122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26137-BC4C-40A8-8826-F118F7DD66D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DACAFC-BFB0-4E4C-A386-71B5E1971DF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FAD1944-25D7-4E28-A42F-34030AA520F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81107A-5871-4B42-BCC9-4F6D65BB7388}"/>
              </a:ext>
            </a:extLst>
          </p:cNvPr>
          <p:cNvGrpSpPr/>
          <p:nvPr/>
        </p:nvGrpSpPr>
        <p:grpSpPr>
          <a:xfrm>
            <a:off x="5616129" y="4477540"/>
            <a:ext cx="837249" cy="1312215"/>
            <a:chOff x="1933616" y="4498692"/>
            <a:chExt cx="837249" cy="13122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7E554-0F41-4F9E-9AE9-AF8C32258E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B9612D-8907-462D-887B-C7556CADD7E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B11F2-6881-4C3E-9513-83A5AD65EE2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C58BB7-3CC8-47CC-998A-23B78F820964}"/>
              </a:ext>
            </a:extLst>
          </p:cNvPr>
          <p:cNvGrpSpPr/>
          <p:nvPr/>
        </p:nvGrpSpPr>
        <p:grpSpPr>
          <a:xfrm>
            <a:off x="7698970" y="4484590"/>
            <a:ext cx="837249" cy="1312215"/>
            <a:chOff x="1933616" y="4498692"/>
            <a:chExt cx="837249" cy="13122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37281-415F-45B1-AE96-1E5C83EFCBC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F0451-7AE5-4647-88C6-D5672291607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9D1EB3-34B2-454F-82BD-DA5C2494184C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75FF60-6A0F-4A85-AC03-B4D711A20D4D}"/>
              </a:ext>
            </a:extLst>
          </p:cNvPr>
          <p:cNvGrpSpPr/>
          <p:nvPr/>
        </p:nvGrpSpPr>
        <p:grpSpPr>
          <a:xfrm>
            <a:off x="9781811" y="4477540"/>
            <a:ext cx="837249" cy="1312215"/>
            <a:chOff x="1933616" y="4498692"/>
            <a:chExt cx="837249" cy="131221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6CE1C7-7F21-469A-90C2-C435D3AECCB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C1A21D-ABF0-4658-ACA2-F7F2DEBA7A3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D19A70-FB1C-44E9-B8B3-03FF0110924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656BEB8-BE7E-4A7E-A8AB-6DE60EF3EF83}"/>
              </a:ext>
            </a:extLst>
          </p:cNvPr>
          <p:cNvSpPr txBox="1"/>
          <p:nvPr/>
        </p:nvSpPr>
        <p:spPr>
          <a:xfrm>
            <a:off x="3730618" y="58256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773266-6A25-4358-AFE3-1543AF534255}"/>
              </a:ext>
            </a:extLst>
          </p:cNvPr>
          <p:cNvSpPr txBox="1"/>
          <p:nvPr/>
        </p:nvSpPr>
        <p:spPr>
          <a:xfrm>
            <a:off x="5813459" y="579480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E792E2-E1E6-46AA-B806-63A52F849871}"/>
              </a:ext>
            </a:extLst>
          </p:cNvPr>
          <p:cNvSpPr txBox="1"/>
          <p:nvPr/>
        </p:nvSpPr>
        <p:spPr>
          <a:xfrm>
            <a:off x="7922804" y="5825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47542-CEDB-4A46-B8F0-58CE6699FD10}"/>
              </a:ext>
            </a:extLst>
          </p:cNvPr>
          <p:cNvSpPr txBox="1"/>
          <p:nvPr/>
        </p:nvSpPr>
        <p:spPr>
          <a:xfrm>
            <a:off x="9979141" y="58256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1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E62308-5BF4-48BF-AE01-4A643EEC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1" y="509566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819002-F410-4924-AF0D-B0BAC5149AF5}"/>
              </a:ext>
            </a:extLst>
          </p:cNvPr>
          <p:cNvSpPr/>
          <p:nvPr/>
        </p:nvSpPr>
        <p:spPr>
          <a:xfrm>
            <a:off x="3431734" y="8258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FC73C-6198-49A0-8511-5BA794B3AAB5}"/>
              </a:ext>
            </a:extLst>
          </p:cNvPr>
          <p:cNvSpPr txBox="1"/>
          <p:nvPr/>
        </p:nvSpPr>
        <p:spPr>
          <a:xfrm>
            <a:off x="3869056" y="825859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rồi tìm lá của mỗi loại quả.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0F24D-290F-4AB6-AAAC-4FF8C3BF639C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184AA-484F-43D3-B8B2-9D60E2B1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88EB47-C6BC-40C2-BA27-99CEDFB86861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2243478-900A-4106-8E21-0466155EA3BF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404895-918C-400C-BDC4-12ABF013213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6FEA6-1D05-46EC-9524-1414ED9BA62F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09E420E-97CB-49E9-99BD-1129A3C0CA7C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139F1C-3470-4868-812E-F9E001DBEC65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AB5AA5-EA3B-40AA-B7AB-782E3AC66165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C33069-AEAE-445D-898A-76D7F0C19E38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B95355-B9F0-4858-8427-60FE0DD60D7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3AA1BF-E89A-4BFD-9D09-354611A65B5A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B789FF-841D-40ED-9085-820004A470A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02BB1-793E-4510-A685-E4F02F0C8526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6AEF3B-C90E-4174-96D3-ADEED9A74109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08CE17-BA99-4D9F-964A-41B34DD135CD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25B2D9-60F6-4FD8-83DA-CA605CA5F705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6B43F3-F1D8-48AB-B476-FADD4D61CD59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4C06C7-D7F8-42CC-BCCB-C205DDFC9700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D1A536-5F41-4011-9B8C-25728F4BFCF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1867A3-54AB-455A-8009-B7F21FF00515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A03CB-C818-4F14-9729-F0D4D9FA9B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132B-A8D0-4812-9F66-F18CF48C031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8B7C76-D1A2-4C53-97F9-53922B54CA61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7FFD0D-0A46-4002-9AA9-284CE16B45F1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D8F2BF-D4C4-4CDE-9BF8-52209882369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E3573A-04F1-49CB-9020-56A974E73CBA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5AB3EC-D2F2-495A-8B39-84FE0EFD00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D7DCB-2FF7-41D7-B1DC-511E24F7776F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0913433-D13C-4902-823C-659A2C7C10FD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02DFB1-988F-4532-A652-86DAD3B23FFD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CAC17E-9664-4124-80F0-9C07121A706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83ACDD-C1A0-4011-8399-31096953E563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8E8C86D-5B63-4A7F-9D85-209842C8F02E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C0D3D-BF5F-424A-8D11-A3D7D461D034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7CBF065-ED64-4242-901F-A8DB66B7E46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3EB29F-87DD-4FBA-825F-2058FA2C5858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F84070B-A918-4DC4-86B3-DF867E1B154E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4" grpId="0" animBg="1"/>
      <p:bldP spid="38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4CE0CD-DBA2-4892-BF0B-38EAD902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315" y="6584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F1F769-D6CE-448F-9066-94DF26A4FE09}"/>
              </a:ext>
            </a:extLst>
          </p:cNvPr>
          <p:cNvSpPr/>
          <p:nvPr/>
        </p:nvSpPr>
        <p:spPr>
          <a:xfrm>
            <a:off x="3021099" y="996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C8EC-46E5-41B0-ADD6-AF81E9119E9E}"/>
              </a:ext>
            </a:extLst>
          </p:cNvPr>
          <p:cNvSpPr txBox="1"/>
          <p:nvPr/>
        </p:nvSpPr>
        <p:spPr>
          <a:xfrm>
            <a:off x="3458422" y="996600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D220-F089-4B55-AF81-6AC8B15E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CD425-C25A-4B61-AB0B-94C0837EA3AC}"/>
              </a:ext>
            </a:extLst>
          </p:cNvPr>
          <p:cNvSpPr txBox="1"/>
          <p:nvPr/>
        </p:nvSpPr>
        <p:spPr>
          <a:xfrm>
            <a:off x="7906222" y="252994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7FBC2-FEDC-4D00-A564-37F4A76C5FE4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4F37-A796-46F1-9CAA-E41C3491D4E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767CE-B663-4DFC-B425-5B3C87B89B7A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7A8F3D3-0809-4346-9018-F93A71CE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A3B1DE-FD94-4226-9CFB-8BE78435C00C}"/>
              </a:ext>
            </a:extLst>
          </p:cNvPr>
          <p:cNvSpPr/>
          <p:nvPr/>
        </p:nvSpPr>
        <p:spPr>
          <a:xfrm>
            <a:off x="1229598" y="16989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732A5D-3577-4EA0-8B0A-098A02432CAB}"/>
              </a:ext>
            </a:extLst>
          </p:cNvPr>
          <p:cNvGrpSpPr/>
          <p:nvPr/>
        </p:nvGrpSpPr>
        <p:grpSpPr>
          <a:xfrm>
            <a:off x="1806386" y="168674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782BDC-9437-4838-8A05-1ECE0302BE2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E66AC0-29FE-4DCB-91D9-67B8D303B6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1057EA-A2F2-4697-B40C-3E423C2BEC6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D9B9-5D5E-4DCE-9DFD-A947124E7367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D77C8F-A6BE-4A9E-9899-FAC50E83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1AD1301-AB92-4FE7-B989-10CBE90CE819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094B8-488C-43A6-A1EA-01E3174E5B2B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DEB208-1BF9-4F82-AE6B-D7119B2E08C2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160F3-E6A7-4AE4-8D12-D42B4C2B8EB2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151205-83FC-490D-B5B6-C7C89ECF9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6B8B03-8B51-4240-9ECC-0946C2F88AAF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08BC2-8D7E-406C-B278-2FE17AF5D1E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68893-A556-4BCA-BAFF-780CBC93F591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B726B7-83C7-460D-823B-291BB77C838D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C30A25-91B5-4A22-90BD-15146159B8FB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380</Words>
  <Application>Microsoft Office PowerPoint</Application>
  <PresentationFormat>Widescreen</PresentationFormat>
  <Paragraphs>89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Arial-Rounded</vt:lpstr>
      <vt:lpstr>Calibri</vt:lpstr>
      <vt:lpstr>等线</vt:lpstr>
      <vt:lpstr>等线 Light</vt:lpstr>
      <vt:lpstr>Times New Roman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</cp:revision>
  <dcterms:created xsi:type="dcterms:W3CDTF">2021-08-07T04:46:13Z</dcterms:created>
  <dcterms:modified xsi:type="dcterms:W3CDTF">2021-11-01T09:25:57Z</dcterms:modified>
</cp:coreProperties>
</file>