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  <p:sldMasterId id="2147483712" r:id="rId5"/>
  </p:sldMasterIdLst>
  <p:handoutMasterIdLst>
    <p:handoutMasterId r:id="rId23"/>
  </p:handoutMasterIdLst>
  <p:sldIdLst>
    <p:sldId id="2007577116" r:id="rId6"/>
    <p:sldId id="263" r:id="rId7"/>
    <p:sldId id="256" r:id="rId8"/>
    <p:sldId id="257" r:id="rId9"/>
    <p:sldId id="268" r:id="rId10"/>
    <p:sldId id="267" r:id="rId11"/>
    <p:sldId id="266" r:id="rId12"/>
    <p:sldId id="265" r:id="rId13"/>
    <p:sldId id="264" r:id="rId14"/>
    <p:sldId id="2007577117" r:id="rId15"/>
    <p:sldId id="2007577110" r:id="rId16"/>
    <p:sldId id="2007577111" r:id="rId17"/>
    <p:sldId id="2007577097" r:id="rId18"/>
    <p:sldId id="2007577105" r:id="rId19"/>
    <p:sldId id="2007577102" r:id="rId20"/>
    <p:sldId id="2007577103" r:id="rId21"/>
    <p:sldId id="200757711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8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3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4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6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3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6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3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415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10/28/21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81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3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2021/10/28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76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83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08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34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25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7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9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46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96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03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8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3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19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1611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54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006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65.png"/><Relationship Id="rId4" Type="http://schemas.microsoft.com/office/2007/relationships/hdphoto" Target="../media/hdphoto2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microsoft.com/office/2007/relationships/hdphoto" Target="../media/hdphoto10.wdp"/><Relationship Id="rId26" Type="http://schemas.openxmlformats.org/officeDocument/2006/relationships/image" Target="../media/image49.png"/><Relationship Id="rId39" Type="http://schemas.openxmlformats.org/officeDocument/2006/relationships/slide" Target="slide5.xml"/><Relationship Id="rId3" Type="http://schemas.openxmlformats.org/officeDocument/2006/relationships/image" Target="../media/image37.png"/><Relationship Id="rId21" Type="http://schemas.microsoft.com/office/2007/relationships/hdphoto" Target="../media/hdphoto11.wdp"/><Relationship Id="rId34" Type="http://schemas.openxmlformats.org/officeDocument/2006/relationships/image" Target="../media/image53.png"/><Relationship Id="rId42" Type="http://schemas.openxmlformats.org/officeDocument/2006/relationships/slide" Target="slide6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9.png"/><Relationship Id="rId12" Type="http://schemas.microsoft.com/office/2007/relationships/hdphoto" Target="../media/hdphoto7.wdp"/><Relationship Id="rId17" Type="http://schemas.openxmlformats.org/officeDocument/2006/relationships/image" Target="../media/image44.png"/><Relationship Id="rId25" Type="http://schemas.microsoft.com/office/2007/relationships/hdphoto" Target="../media/hdphoto13.wdp"/><Relationship Id="rId33" Type="http://schemas.openxmlformats.org/officeDocument/2006/relationships/slide" Target="slide9.xml"/><Relationship Id="rId38" Type="http://schemas.microsoft.com/office/2007/relationships/hdphoto" Target="../media/hdphoto18.wdp"/><Relationship Id="rId46" Type="http://schemas.openxmlformats.org/officeDocument/2006/relationships/image" Target="../media/image57.png"/><Relationship Id="rId2" Type="http://schemas.openxmlformats.org/officeDocument/2006/relationships/image" Target="../media/image36.jpg"/><Relationship Id="rId16" Type="http://schemas.microsoft.com/office/2007/relationships/hdphoto" Target="../media/hdphoto9.wdp"/><Relationship Id="rId20" Type="http://schemas.openxmlformats.org/officeDocument/2006/relationships/image" Target="../media/image46.png"/><Relationship Id="rId29" Type="http://schemas.openxmlformats.org/officeDocument/2006/relationships/image" Target="../media/image51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microsoft.com/office/2007/relationships/hdphoto" Target="../media/hdphoto16.wdp"/><Relationship Id="rId37" Type="http://schemas.openxmlformats.org/officeDocument/2006/relationships/image" Target="../media/image54.png"/><Relationship Id="rId40" Type="http://schemas.openxmlformats.org/officeDocument/2006/relationships/image" Target="../media/image55.png"/><Relationship Id="rId45" Type="http://schemas.openxmlformats.org/officeDocument/2006/relationships/slide" Target="slide7.xml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microsoft.com/office/2007/relationships/hdphoto" Target="../media/hdphoto12.wdp"/><Relationship Id="rId28" Type="http://schemas.openxmlformats.org/officeDocument/2006/relationships/image" Target="../media/image50.png"/><Relationship Id="rId36" Type="http://schemas.openxmlformats.org/officeDocument/2006/relationships/slide" Target="slide4.xml"/><Relationship Id="rId49" Type="http://schemas.openxmlformats.org/officeDocument/2006/relationships/image" Target="../media/image58.png"/><Relationship Id="rId10" Type="http://schemas.microsoft.com/office/2007/relationships/hdphoto" Target="../media/hdphoto6.wdp"/><Relationship Id="rId19" Type="http://schemas.openxmlformats.org/officeDocument/2006/relationships/image" Target="../media/image45.png"/><Relationship Id="rId31" Type="http://schemas.openxmlformats.org/officeDocument/2006/relationships/image" Target="../media/image52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40.png"/><Relationship Id="rId14" Type="http://schemas.microsoft.com/office/2007/relationships/hdphoto" Target="../media/hdphoto8.wdp"/><Relationship Id="rId22" Type="http://schemas.openxmlformats.org/officeDocument/2006/relationships/image" Target="../media/image47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6.png"/><Relationship Id="rId48" Type="http://schemas.openxmlformats.org/officeDocument/2006/relationships/slide" Target="slide8.xml"/><Relationship Id="rId8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4472C4">
                    <a:lumMod val="50000"/>
                  </a:srgbClr>
                </a:solidFill>
              </a:rPr>
              <a:t>BÀI </a:t>
            </a:r>
            <a:r>
              <a:rPr lang="en-US" altLang="en-US" sz="2800" b="1" dirty="0" smtClean="0">
                <a:solidFill>
                  <a:srgbClr val="4472C4">
                    <a:lumMod val="50000"/>
                  </a:srgbClr>
                </a:solidFill>
              </a:rPr>
              <a:t>16: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Times New Roman"/>
                <a:ea typeface="Times New Roman"/>
              </a:rPr>
              <a:t>Lít</a:t>
            </a:r>
            <a:endParaRPr lang="en-US" sz="2800" b="1" i="1" dirty="0">
              <a:solidFill>
                <a:srgbClr val="4472C4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="" xmlns:a16="http://schemas.microsoft.com/office/drawing/2014/main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="" xmlns:a16="http://schemas.microsoft.com/office/drawing/2014/main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0048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="" xmlns:a16="http://schemas.microsoft.com/office/drawing/2014/main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="" xmlns:a16="http://schemas.microsoft.com/office/drawing/2014/main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sp useBgFill="1">
        <p:nvSpPr>
          <p:cNvPr id="20" name="Rectangle 19"/>
          <p:cNvSpPr/>
          <p:nvPr/>
        </p:nvSpPr>
        <p:spPr>
          <a:xfrm>
            <a:off x="7389091" y="6576291"/>
            <a:ext cx="3075709" cy="166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="" xmlns:a16="http://schemas.microsoft.com/office/drawing/2014/main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="" xmlns:a16="http://schemas.microsoft.com/office/drawing/2014/main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sp useBgFill="1">
        <p:nvSpPr>
          <p:cNvPr id="20" name="Rectangle 19"/>
          <p:cNvSpPr/>
          <p:nvPr/>
        </p:nvSpPr>
        <p:spPr>
          <a:xfrm>
            <a:off x="7342909" y="6585527"/>
            <a:ext cx="3131605" cy="157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9855" y="6520874"/>
            <a:ext cx="3057236" cy="2586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738664"/>
            <a:chOff x="1094511" y="1464900"/>
            <a:chExt cx="5791198" cy="738664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EDC25F7-6180-4C81-9CC3-DDA61FE42F21}"/>
              </a:ext>
            </a:extLst>
          </p:cNvPr>
          <p:cNvSpPr/>
          <p:nvPr/>
        </p:nvSpPr>
        <p:spPr>
          <a:xfrm>
            <a:off x="900580" y="45869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  <p:sp useBgFill="1">
        <p:nvSpPr>
          <p:cNvPr id="9" name="Rectangle 8"/>
          <p:cNvSpPr/>
          <p:nvPr/>
        </p:nvSpPr>
        <p:spPr>
          <a:xfrm>
            <a:off x="7343774" y="6567055"/>
            <a:ext cx="3213390" cy="212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="" xmlns:a16="http://schemas.microsoft.com/office/drawing/2014/main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="" xmlns:a16="http://schemas.microsoft.com/office/drawing/2014/main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  <p:sp useBgFill="1">
        <p:nvSpPr>
          <p:cNvPr id="51" name="Rectangle 50"/>
          <p:cNvSpPr/>
          <p:nvPr/>
        </p:nvSpPr>
        <p:spPr>
          <a:xfrm>
            <a:off x="7989098" y="11621"/>
            <a:ext cx="2976758" cy="255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20DDED-44C8-4DC8-B723-0D8C3BBEDB0D}"/>
              </a:ext>
            </a:extLst>
          </p:cNvPr>
          <p:cNvSpPr txBox="1"/>
          <p:nvPr/>
        </p:nvSpPr>
        <p:spPr>
          <a:xfrm>
            <a:off x="1714640" y="511233"/>
            <a:ext cx="87928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1F083FA-9E15-4CA9-9A46-1FA2460D679F}"/>
              </a:ext>
            </a:extLst>
          </p:cNvPr>
          <p:cNvSpPr/>
          <p:nvPr/>
        </p:nvSpPr>
        <p:spPr>
          <a:xfrm>
            <a:off x="1161311" y="57284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B16EA17-7085-42BF-95D3-19C43B0041B3}"/>
              </a:ext>
            </a:extLst>
          </p:cNvPr>
          <p:cNvGrpSpPr/>
          <p:nvPr/>
        </p:nvGrpSpPr>
        <p:grpSpPr>
          <a:xfrm>
            <a:off x="923135" y="4627920"/>
            <a:ext cx="10816163" cy="1692771"/>
            <a:chOff x="1125739" y="4418603"/>
            <a:chExt cx="10816163" cy="169277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F3A9EE3-5A29-463F-B3DF-16686EC91E08}"/>
                </a:ext>
              </a:extLst>
            </p:cNvPr>
            <p:cNvSpPr txBox="1"/>
            <p:nvPr/>
          </p:nvSpPr>
          <p:spPr>
            <a:xfrm>
              <a:off x="1125739" y="4418603"/>
              <a:ext cx="1081616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EE5740A-F59C-456F-A36F-E8B6713B2502}"/>
                </a:ext>
              </a:extLst>
            </p:cNvPr>
            <p:cNvSpPr/>
            <p:nvPr/>
          </p:nvSpPr>
          <p:spPr>
            <a:xfrm>
              <a:off x="9493841" y="4586082"/>
              <a:ext cx="519031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FD6FD277-74B6-4B9F-B994-C7677142D59B}"/>
                </a:ext>
              </a:extLst>
            </p:cNvPr>
            <p:cNvSpPr/>
            <p:nvPr/>
          </p:nvSpPr>
          <p:spPr>
            <a:xfrm>
              <a:off x="9216743" y="5372893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7CEF54-2F2A-45B5-811A-0529D5D197E4}"/>
              </a:ext>
            </a:extLst>
          </p:cNvPr>
          <p:cNvSpPr txBox="1"/>
          <p:nvPr/>
        </p:nvSpPr>
        <p:spPr>
          <a:xfrm>
            <a:off x="4813667" y="486561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06969E-A5C5-451C-B21E-D1FAA9BC8619}"/>
              </a:ext>
            </a:extLst>
          </p:cNvPr>
          <p:cNvSpPr txBox="1"/>
          <p:nvPr/>
        </p:nvSpPr>
        <p:spPr>
          <a:xfrm>
            <a:off x="9375814" y="486561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6E2E8F9-BBC3-40FB-B93A-902093EB7EB4}"/>
              </a:ext>
            </a:extLst>
          </p:cNvPr>
          <p:cNvSpPr txBox="1"/>
          <p:nvPr/>
        </p:nvSpPr>
        <p:spPr>
          <a:xfrm>
            <a:off x="9151294" y="562902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 useBgFill="1">
        <p:nvSpPr>
          <p:cNvPr id="19" name="Rectangle 18"/>
          <p:cNvSpPr/>
          <p:nvPr/>
        </p:nvSpPr>
        <p:spPr>
          <a:xfrm>
            <a:off x="9014139" y="0"/>
            <a:ext cx="2919243" cy="230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9042400" y="6581001"/>
            <a:ext cx="298334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964" y="3820742"/>
            <a:ext cx="4055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345480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 – 10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53" y="3715220"/>
            <a:ext cx="461453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 + 5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kg –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 + 6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kg – 9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kg + 7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b198c7e9fb7cb25d74bb161b9e981c4f2bf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295</Words>
  <Application>Microsoft Office PowerPoint</Application>
  <PresentationFormat>Custom</PresentationFormat>
  <Paragraphs>66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1_Office Theme</vt:lpstr>
      <vt:lpstr>6_Office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31</cp:revision>
  <dcterms:created xsi:type="dcterms:W3CDTF">2021-07-24T01:07:49Z</dcterms:created>
  <dcterms:modified xsi:type="dcterms:W3CDTF">2021-10-28T17:20:02Z</dcterms:modified>
</cp:coreProperties>
</file>