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9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7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83" d="100"/>
          <a:sy n="83" d="100"/>
        </p:scale>
        <p:origin x="2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microsoft.com/office/2007/relationships/hdphoto" Target="../media/hdphoto2.wdp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392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149</cp:revision>
  <dcterms:created xsi:type="dcterms:W3CDTF">2021-06-02T02:35:09Z</dcterms:created>
  <dcterms:modified xsi:type="dcterms:W3CDTF">2021-11-26T09:05:06Z</dcterms:modified>
</cp:coreProperties>
</file>