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57" r:id="rId4"/>
    <p:sldId id="259" r:id="rId5"/>
    <p:sldId id="266" r:id="rId6"/>
    <p:sldId id="267" r:id="rId7"/>
    <p:sldId id="268" r:id="rId8"/>
    <p:sldId id="260" r:id="rId9"/>
    <p:sldId id="269" r:id="rId10"/>
    <p:sldId id="270" r:id="rId11"/>
    <p:sldId id="273" r:id="rId12"/>
    <p:sldId id="271" r:id="rId13"/>
    <p:sldId id="274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7030A0"/>
    <a:srgbClr val="2E75B6"/>
    <a:srgbClr val="C6EAFA"/>
    <a:srgbClr val="FEEEBD"/>
    <a:srgbClr val="2FB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>
        <p:scale>
          <a:sx n="56" d="100"/>
          <a:sy n="56" d="100"/>
        </p:scale>
        <p:origin x="-768" y="-3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=""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=""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=""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=""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2821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10/29/21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648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0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2021/10/29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1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=""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1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6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1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=""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19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2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=""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=""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=""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39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5" Type="http://schemas.openxmlformats.org/officeDocument/2006/relationships/image" Target="../media/image44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microsoft.com/office/2007/relationships/hdphoto" Target="../media/hdphoto7.wdp"/><Relationship Id="rId5" Type="http://schemas.openxmlformats.org/officeDocument/2006/relationships/image" Target="../media/image45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33.gi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36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33.gif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0.jpeg"/><Relationship Id="rId5" Type="http://schemas.microsoft.com/office/2007/relationships/hdphoto" Target="../media/hdphoto5.wdp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=""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=""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=""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4472C4">
                    <a:lumMod val="50000"/>
                  </a:srgbClr>
                </a:solidFill>
              </a:rPr>
              <a:t>BÀI </a:t>
            </a:r>
            <a:r>
              <a:rPr lang="en-US" altLang="en-US" sz="2800" b="1" dirty="0" smtClean="0">
                <a:solidFill>
                  <a:srgbClr val="4472C4">
                    <a:lumMod val="50000"/>
                  </a:srgbClr>
                </a:solidFill>
              </a:rPr>
              <a:t>9: </a:t>
            </a: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Times New Roman"/>
                <a:ea typeface="Times New Roman"/>
              </a:rPr>
              <a:t>GIỮ VỆ SINH TRƯỜNG HỌC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=""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00F478F-2759-4D9E-B5AD-DAB9BC2E305A}"/>
              </a:ext>
            </a:extLst>
          </p:cNvPr>
          <p:cNvGrpSpPr/>
          <p:nvPr/>
        </p:nvGrpSpPr>
        <p:grpSpPr>
          <a:xfrm>
            <a:off x="233754" y="145144"/>
            <a:ext cx="6733104" cy="5646056"/>
            <a:chOff x="409685" y="2438401"/>
            <a:chExt cx="11056837" cy="564605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7321C204-B5E2-496C-9D9F-DF0591E00B60}"/>
                </a:ext>
              </a:extLst>
            </p:cNvPr>
            <p:cNvSpPr/>
            <p:nvPr/>
          </p:nvSpPr>
          <p:spPr>
            <a:xfrm>
              <a:off x="409685" y="2438401"/>
              <a:ext cx="11056837" cy="5646056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FFCD35A-51C3-43BF-83F5-BADA22344DF9}"/>
                </a:ext>
              </a:extLst>
            </p:cNvPr>
            <p:cNvSpPr txBox="1"/>
            <p:nvPr/>
          </p:nvSpPr>
          <p:spPr>
            <a:xfrm>
              <a:off x="1011312" y="2874154"/>
              <a:ext cx="10216860" cy="4267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1, 2: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3, 4: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3471DDB-8DF5-4D8B-81CF-E53CB3A0C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8" y="1473841"/>
            <a:ext cx="5165498" cy="33745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98756" y="6423378"/>
            <a:ext cx="1772355" cy="43462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6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78C44BB-B213-4102-995D-97662C07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016736" y="142692"/>
            <a:ext cx="1166813" cy="91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4847B1-52B3-41E1-80A7-86B3A1852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866124"/>
            <a:ext cx="495300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AED174D-1E81-4817-A40B-02E0AD079A9C}"/>
              </a:ext>
            </a:extLst>
          </p:cNvPr>
          <p:cNvSpPr txBox="1"/>
          <p:nvPr/>
        </p:nvSpPr>
        <p:spPr>
          <a:xfrm>
            <a:off x="302610" y="1502839"/>
            <a:ext cx="11151351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71378" y="6378222"/>
            <a:ext cx="1806222" cy="3273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6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B5670A8-EA83-4310-83B9-E4A509C68AAA}"/>
              </a:ext>
            </a:extLst>
          </p:cNvPr>
          <p:cNvGrpSpPr/>
          <p:nvPr/>
        </p:nvGrpSpPr>
        <p:grpSpPr>
          <a:xfrm>
            <a:off x="0" y="523061"/>
            <a:ext cx="9157338" cy="4385310"/>
            <a:chOff x="407577" y="1147175"/>
            <a:chExt cx="9157338" cy="4385310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55E3977F-7D4A-45AE-A01B-9C8227E8FBCB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1" cy="4385310"/>
            </a:xfrm>
          </p:grpSpPr>
          <p:sp>
            <p:nvSpPr>
              <p:cNvPr id="3" name="Cloud 2">
                <a:extLst>
                  <a:ext uri="{FF2B5EF4-FFF2-40B4-BE49-F238E27FC236}">
                    <a16:creationId xmlns="" xmlns:a16="http://schemas.microsoft.com/office/drawing/2014/main" id="{967375B0-3E7A-447B-8CF2-0D9B3D35878C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" name="Cloud 3">
                <a:extLst>
                  <a:ext uri="{FF2B5EF4-FFF2-40B4-BE49-F238E27FC236}">
                    <a16:creationId xmlns="" xmlns:a16="http://schemas.microsoft.com/office/drawing/2014/main" id="{9EED01F6-7D65-47E9-A26D-3019E7CC8060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0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E1798E9B-7C2F-4FDE-9101-A8204B446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F01A423-3311-4028-8899-032196ED0D90}"/>
                </a:ext>
              </a:extLst>
            </p:cNvPr>
            <p:cNvSpPr txBox="1"/>
            <p:nvPr/>
          </p:nvSpPr>
          <p:spPr>
            <a:xfrm>
              <a:off x="2141032" y="2130086"/>
              <a:ext cx="6392228" cy="259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x-none" sz="28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9BAD0D9-61C7-4D70-8A00-CE48FF988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0057" y="1235448"/>
            <a:ext cx="3162300" cy="4000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89067" y="6491111"/>
            <a:ext cx="1753290" cy="2709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95845" y="2448965"/>
            <a:ext cx="6636327" cy="1960069"/>
          </a:xfrm>
          <a:prstGeom prst="rect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CC8510E-6B95-4FF9-9695-A9A1E2A18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750" y="2343735"/>
            <a:ext cx="5507762" cy="33468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55200" y="6493933"/>
            <a:ext cx="1727200" cy="2427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612" y="1486226"/>
            <a:ext cx="849467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1727079" y="1200837"/>
            <a:ext cx="9488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CCA1955-F0CE-4AD8-90CF-8F76D4DDF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75" y="3010013"/>
            <a:ext cx="7515225" cy="3629025"/>
          </a:xfrm>
          <a:prstGeom prst="rect">
            <a:avLst/>
          </a:prstGeom>
        </p:spPr>
      </p:pic>
      <p:pic>
        <p:nvPicPr>
          <p:cNvPr id="2050" name="Picture 2" descr="The JoyPixels Crying Face Emoji Animation by JoyPixels | Crying face,  Animated emoticons, Crying emoji">
            <a:extLst>
              <a:ext uri="{FF2B5EF4-FFF2-40B4-BE49-F238E27FC236}">
                <a16:creationId xmlns="" xmlns:a16="http://schemas.microsoft.com/office/drawing/2014/main" id="{2C65FDF9-4B89-4E39-9930-8C51E2D64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66" y="3429000"/>
            <a:ext cx="3455233" cy="2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43911" y="6457244"/>
            <a:ext cx="1644088" cy="270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7F9AD40-7C7A-408B-9543-7E0DB4AD3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117" y="671356"/>
            <a:ext cx="8824416" cy="508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The JoyPixels Crying Face Emoji Animation by JoyPixels | Crying face,  Animated emoticons, Crying emoji">
            <a:extLst>
              <a:ext uri="{FF2B5EF4-FFF2-40B4-BE49-F238E27FC236}">
                <a16:creationId xmlns="" xmlns:a16="http://schemas.microsoft.com/office/drawing/2014/main" id="{CE1B56C7-B6BA-4894-A173-E63A77F7AA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533" y="2101706"/>
            <a:ext cx="2965555" cy="22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98756" y="6491111"/>
            <a:ext cx="1896533" cy="237067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1D4B8FE-0D20-4000-BF1B-960FBFE64C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4EBFC"/>
              </a:clrFrom>
              <a:clrTo>
                <a:srgbClr val="C4E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089" y="899410"/>
            <a:ext cx="8894931" cy="4601980"/>
          </a:xfrm>
          <a:prstGeom prst="rect">
            <a:avLst/>
          </a:prstGeom>
        </p:spPr>
      </p:pic>
      <p:pic>
        <p:nvPicPr>
          <p:cNvPr id="5122" name="Picture 2" descr="Free A Cartoon Smile, Download Free A Cartoon Smile png images, Free  ClipArts on Clipart Library">
            <a:extLst>
              <a:ext uri="{FF2B5EF4-FFF2-40B4-BE49-F238E27FC236}">
                <a16:creationId xmlns="" xmlns:a16="http://schemas.microsoft.com/office/drawing/2014/main" id="{704F8297-D336-4399-BED7-4C6DB100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319" y="2610279"/>
            <a:ext cx="1616947" cy="16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76318" y="6434667"/>
            <a:ext cx="1851237" cy="333022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9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4108C7D-082B-415C-BE48-2658B45CC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379" y="176288"/>
            <a:ext cx="6445772" cy="5850777"/>
          </a:xfrm>
          <a:prstGeom prst="rect">
            <a:avLst/>
          </a:prstGeom>
        </p:spPr>
      </p:pic>
      <p:pic>
        <p:nvPicPr>
          <p:cNvPr id="4098" name="Picture 2" descr="The JoyPixels Crying Face Emoji Animation by JoyPixels | Crying face,  Animated emoticons, Crying emoji">
            <a:extLst>
              <a:ext uri="{FF2B5EF4-FFF2-40B4-BE49-F238E27FC236}">
                <a16:creationId xmlns="" xmlns:a16="http://schemas.microsoft.com/office/drawing/2014/main" id="{AC7942AD-7F49-402F-B836-4312402041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432" y="1590831"/>
            <a:ext cx="4334656" cy="32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4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77" y="438648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54336" y="4395377"/>
            <a:ext cx="1166813" cy="914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916247" y="4852578"/>
            <a:ext cx="1115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ute Little Kid Boy Confused With Question Mark | Kids cartoon characters, Cartoon  kids, Kid character">
            <a:extLst>
              <a:ext uri="{FF2B5EF4-FFF2-40B4-BE49-F238E27FC236}">
                <a16:creationId xmlns="" xmlns:a16="http://schemas.microsoft.com/office/drawing/2014/main" id="{6C326E89-781B-4804-BDF7-6A175141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05" y="1670748"/>
            <a:ext cx="3254895" cy="32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98756" y="6468533"/>
            <a:ext cx="1873687" cy="2370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E3977F-7D4A-45AE-A01B-9C8227E8FBCB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3" name="Cloud 2">
              <a:extLst>
                <a:ext uri="{FF2B5EF4-FFF2-40B4-BE49-F238E27FC236}">
                  <a16:creationId xmlns="" xmlns:a16="http://schemas.microsoft.com/office/drawing/2014/main" id="{967375B0-3E7A-447B-8CF2-0D9B3D35878C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Cloud 3">
              <a:extLst>
                <a:ext uri="{FF2B5EF4-FFF2-40B4-BE49-F238E27FC236}">
                  <a16:creationId xmlns="" xmlns:a16="http://schemas.microsoft.com/office/drawing/2014/main" id="{9EED01F6-7D65-47E9-A26D-3019E7CC8060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E1798E9B-7C2F-4FDE-9101-A8204B446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01A423-3311-4028-8899-032196ED0D90}"/>
              </a:ext>
            </a:extLst>
          </p:cNvPr>
          <p:cNvSpPr txBox="1"/>
          <p:nvPr/>
        </p:nvSpPr>
        <p:spPr>
          <a:xfrm>
            <a:off x="2571100" y="2159169"/>
            <a:ext cx="803205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x-none" sz="3600" dirty="0">
              <a:ln>
                <a:solidFill>
                  <a:srgbClr val="3D871F"/>
                </a:solidFill>
              </a:ln>
              <a:solidFill>
                <a:srgbClr val="3D8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00F478F-2759-4D9E-B5AD-DAB9BC2E305A}"/>
              </a:ext>
            </a:extLst>
          </p:cNvPr>
          <p:cNvGrpSpPr/>
          <p:nvPr/>
        </p:nvGrpSpPr>
        <p:grpSpPr>
          <a:xfrm>
            <a:off x="627401" y="1199309"/>
            <a:ext cx="11056837" cy="5405880"/>
            <a:chOff x="409685" y="1199309"/>
            <a:chExt cx="11056837" cy="5405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7321C204-B5E2-496C-9D9F-DF0591E00B60}"/>
                </a:ext>
              </a:extLst>
            </p:cNvPr>
            <p:cNvSpPr/>
            <p:nvPr/>
          </p:nvSpPr>
          <p:spPr>
            <a:xfrm>
              <a:off x="409685" y="1199309"/>
              <a:ext cx="11056837" cy="5405880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FFCD35A-51C3-43BF-83F5-BADA22344DF9}"/>
                </a:ext>
              </a:extLst>
            </p:cNvPr>
            <p:cNvSpPr txBox="1"/>
            <p:nvPr/>
          </p:nvSpPr>
          <p:spPr>
            <a:xfrm>
              <a:off x="1235147" y="1472304"/>
              <a:ext cx="23572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456820-7BB3-4BBA-89F8-EDA3F8487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9" t="10455" r="66600" b="42132"/>
          <a:stretch/>
        </p:blipFill>
        <p:spPr>
          <a:xfrm>
            <a:off x="1106554" y="2126770"/>
            <a:ext cx="2335821" cy="2187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C584B42-BD12-49B3-846F-952A32C09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72" t="8937" r="42257" b="41960"/>
          <a:stretch/>
        </p:blipFill>
        <p:spPr>
          <a:xfrm>
            <a:off x="4674192" y="1946284"/>
            <a:ext cx="2335821" cy="2265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4C3A804-5DCB-400F-91FC-A24487E6E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27" t="56259" r="65920" b="-1948"/>
          <a:stretch/>
        </p:blipFill>
        <p:spPr>
          <a:xfrm>
            <a:off x="2922799" y="4314724"/>
            <a:ext cx="2489781" cy="2108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CA695ED-869C-46DD-B081-484910242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50" t="55669" r="40479" b="-3082"/>
          <a:stretch/>
        </p:blipFill>
        <p:spPr>
          <a:xfrm>
            <a:off x="6135608" y="4314724"/>
            <a:ext cx="2335821" cy="2187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06328F6-C2E0-4841-A060-3178A5389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93" t="13172" r="16455" b="4503"/>
          <a:stretch/>
        </p:blipFill>
        <p:spPr>
          <a:xfrm>
            <a:off x="8697180" y="2027888"/>
            <a:ext cx="2489781" cy="3799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696" y="195383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960467" y="124260"/>
            <a:ext cx="11056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10044" y="6502678"/>
            <a:ext cx="1557867" cy="2255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3102520415].mdb"/>
  <p:tag name="ISPRING_RESOURCE_PATHS_HASH_PRESENTER" val="139b5baf7d6e7a4caacdbff425b1f323a136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311</Words>
  <Application>Microsoft Office PowerPoint</Application>
  <PresentationFormat>Custom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ismail - [2010]</cp:lastModifiedBy>
  <cp:revision>50</cp:revision>
  <dcterms:created xsi:type="dcterms:W3CDTF">2021-06-02T02:35:09Z</dcterms:created>
  <dcterms:modified xsi:type="dcterms:W3CDTF">2021-10-28T18:17:42Z</dcterms:modified>
</cp:coreProperties>
</file>