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0"/>
  </p:notesMasterIdLst>
  <p:sldIdLst>
    <p:sldId id="382" r:id="rId3"/>
    <p:sldId id="517" r:id="rId4"/>
    <p:sldId id="259" r:id="rId5"/>
    <p:sldId id="518" r:id="rId6"/>
    <p:sldId id="375" r:id="rId7"/>
    <p:sldId id="520" r:id="rId8"/>
    <p:sldId id="51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6E6E6"/>
    <a:srgbClr val="E2F0D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965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015921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Nặn đồ chơi</a:t>
            </a:r>
          </a:p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Phân biệt d/gi, s/x, uơn/uơng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93AD0-97AC-4668-847B-EEB9509C60D4}"/>
              </a:ext>
            </a:extLst>
          </p:cNvPr>
          <p:cNvSpPr/>
          <p:nvPr/>
        </p:nvSpPr>
        <p:spPr>
          <a:xfrm>
            <a:off x="9235440" y="0"/>
            <a:ext cx="2956560" cy="42672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717B35E-76E0-4B02-9B70-82432E6C4039}"/>
              </a:ext>
            </a:extLst>
          </p:cNvPr>
          <p:cNvSpPr/>
          <p:nvPr/>
        </p:nvSpPr>
        <p:spPr>
          <a:xfrm>
            <a:off x="9235440" y="0"/>
            <a:ext cx="2956560" cy="24384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</a:t>
            </a:r>
            <a:endParaRPr lang="vi-VN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5421627" y="3152388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250EC7-8830-47BF-B85A-8AB232B8748B}"/>
              </a:ext>
            </a:extLst>
          </p:cNvPr>
          <p:cNvSpPr/>
          <p:nvPr/>
        </p:nvSpPr>
        <p:spPr>
          <a:xfrm>
            <a:off x="9235440" y="0"/>
            <a:ext cx="29565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41" grpId="0" animBg="1"/>
      <p:bldP spid="1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263</Words>
  <Application>Microsoft Office PowerPoint</Application>
  <PresentationFormat>Widescreen</PresentationFormat>
  <Paragraphs>40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HP001 4 hang 1 ô ly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32</cp:revision>
  <dcterms:created xsi:type="dcterms:W3CDTF">2021-07-20T01:55:21Z</dcterms:created>
  <dcterms:modified xsi:type="dcterms:W3CDTF">2021-11-26T08:58:11Z</dcterms:modified>
</cp:coreProperties>
</file>