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82" r:id="rId2"/>
    <p:sldId id="516" r:id="rId3"/>
    <p:sldId id="517" r:id="rId4"/>
    <p:sldId id="518" r:id="rId5"/>
    <p:sldId id="51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44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: Mở rộng vốn từ về đồ chơi; Dấu phẩy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B3D4D-1627-4ECC-9F59-A941A2C6C272}"/>
              </a:ext>
            </a:extLst>
          </p:cNvPr>
          <p:cNvSpPr txBox="1"/>
          <p:nvPr/>
        </p:nvSpPr>
        <p:spPr>
          <a:xfrm>
            <a:off x="1630496" y="560884"/>
            <a:ext cx="1004738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B16ED9-44A0-4A9F-8FAE-4858F02D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518011"/>
              </p:ext>
            </p:extLst>
          </p:nvPr>
        </p:nvGraphicFramePr>
        <p:xfrm>
          <a:off x="2151128" y="1456871"/>
          <a:ext cx="8557268" cy="1158240"/>
        </p:xfrm>
        <a:graphic>
          <a:graphicData uri="http://schemas.openxmlformats.org/drawingml/2006/table">
            <a:tbl>
              <a:tblPr firstRow="1" bandRow="1"/>
              <a:tblGrid>
                <a:gridCol w="4278634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4278634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+mj-lt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+mj-lt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latin typeface="+mj-lt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+mj-lt"/>
                        </a:rPr>
                        <a:t>m</a:t>
                      </a:r>
                      <a:r>
                        <a:rPr lang="en-VN" sz="3200" dirty="0">
                          <a:latin typeface="+mj-lt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9CAA170-D035-4091-84DC-56408486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128" y="2780898"/>
            <a:ext cx="8150153" cy="36413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46181-6E42-42AB-A550-AF4FCB359789}"/>
              </a:ext>
            </a:extLst>
          </p:cNvPr>
          <p:cNvSpPr/>
          <p:nvPr/>
        </p:nvSpPr>
        <p:spPr>
          <a:xfrm>
            <a:off x="9306560" y="0"/>
            <a:ext cx="2885440" cy="28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CFE7D0-816A-4721-8AAB-6F3606B73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644000"/>
              </p:ext>
            </p:extLst>
          </p:nvPr>
        </p:nvGraphicFramePr>
        <p:xfrm>
          <a:off x="1619479" y="753635"/>
          <a:ext cx="9672811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625739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047072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quả bóng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diều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đỏ pha vàng 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đỏ pha xanh lá cây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 màu sắc pha trộn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gấu bông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rắng pha vàng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búp bê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hồng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 tô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vàng pha xanh ngọc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máy bay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lá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mặt nạ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Màu xanh dương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1A7B259-FDA0-47A0-8E4B-4667EEEC4021}"/>
              </a:ext>
            </a:extLst>
          </p:cNvPr>
          <p:cNvSpPr/>
          <p:nvPr/>
        </p:nvSpPr>
        <p:spPr>
          <a:xfrm>
            <a:off x="9306560" y="0"/>
            <a:ext cx="2885440" cy="28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D97C7-BE32-43CC-9EE9-8F0B115D45B5}"/>
              </a:ext>
            </a:extLst>
          </p:cNvPr>
          <p:cNvSpPr txBox="1"/>
          <p:nvPr/>
        </p:nvSpPr>
        <p:spPr>
          <a:xfrm>
            <a:off x="1690023" y="1636099"/>
            <a:ext cx="994741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2. 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 Cần đặt dấu phẩy vào vị trí nào trong mỗi câu sau.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4294-5910-404E-B26F-55F7B982A57C}"/>
              </a:ext>
            </a:extLst>
          </p:cNvPr>
          <p:cNvSpPr txBox="1"/>
          <p:nvPr/>
        </p:nvSpPr>
        <p:spPr>
          <a:xfrm>
            <a:off x="1789989" y="3040682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a. </a:t>
            </a:r>
            <a:r>
              <a:rPr lang="vi-VN" sz="3200" dirty="0">
                <a:latin typeface="+mj-lt"/>
              </a:rPr>
              <a:t>Em thích đồ chơi ô tô  máy bay.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6D690-A95A-43F0-AFDC-03F4AFA45BEB}"/>
              </a:ext>
            </a:extLst>
          </p:cNvPr>
          <p:cNvSpPr txBox="1"/>
          <p:nvPr/>
        </p:nvSpPr>
        <p:spPr>
          <a:xfrm>
            <a:off x="1789990" y="3746757"/>
            <a:ext cx="93575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b. </a:t>
            </a:r>
            <a:r>
              <a:rPr lang="vi-VN" sz="3200" dirty="0">
                <a:latin typeface="+mj-lt"/>
              </a:rPr>
              <a:t>Bố dạy em làm đèn ông sao  diều giấy.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44742-9B8E-4C74-A2F7-1B704F2F7CB9}"/>
              </a:ext>
            </a:extLst>
          </p:cNvPr>
          <p:cNvSpPr txBox="1"/>
          <p:nvPr/>
        </p:nvSpPr>
        <p:spPr>
          <a:xfrm>
            <a:off x="1762867" y="4518227"/>
            <a:ext cx="951857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c. </a:t>
            </a:r>
            <a:r>
              <a:rPr lang="vi-VN" sz="3200" dirty="0">
                <a:latin typeface="+mj-lt"/>
              </a:rPr>
              <a:t>Các bạn đá bóng  đá cầu nhảy dây trên sân trường 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56805-92F8-4943-8F22-B88DCAD9C66D}"/>
              </a:ext>
            </a:extLst>
          </p:cNvPr>
          <p:cNvSpPr txBox="1"/>
          <p:nvPr/>
        </p:nvSpPr>
        <p:spPr>
          <a:xfrm>
            <a:off x="1690023" y="2451643"/>
            <a:ext cx="994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n w="3175">
                  <a:solidFill>
                    <a:srgbClr val="F39157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sym typeface="Wingdings" pitchFamily="2" charset="2"/>
              </a:rPr>
              <a:t>M: Chú thỏ bông rất mềm mại, dễ thương.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2CD90-8B6F-41A3-AA5B-F8F45C14A397}"/>
              </a:ext>
            </a:extLst>
          </p:cNvPr>
          <p:cNvSpPr txBox="1"/>
          <p:nvPr/>
        </p:nvSpPr>
        <p:spPr>
          <a:xfrm>
            <a:off x="5669849" y="2744030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A0989-81F8-49E8-A4CE-723C1DC7A145}"/>
              </a:ext>
            </a:extLst>
          </p:cNvPr>
          <p:cNvSpPr txBox="1"/>
          <p:nvPr/>
        </p:nvSpPr>
        <p:spPr>
          <a:xfrm>
            <a:off x="7045483" y="3429000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FB4E2-548A-4E95-9CC1-74D8553CD132}"/>
              </a:ext>
            </a:extLst>
          </p:cNvPr>
          <p:cNvSpPr txBox="1"/>
          <p:nvPr/>
        </p:nvSpPr>
        <p:spPr>
          <a:xfrm>
            <a:off x="5106270" y="4208986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AAE4E5-2798-43DE-9BD4-DE79624E4BB0}"/>
              </a:ext>
            </a:extLst>
          </p:cNvPr>
          <p:cNvSpPr txBox="1"/>
          <p:nvPr/>
        </p:nvSpPr>
        <p:spPr>
          <a:xfrm>
            <a:off x="6381938" y="4208986"/>
            <a:ext cx="5635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rgbClr val="FF0000"/>
                </a:solidFill>
                <a:latin typeface="+mj-lt"/>
              </a:rPr>
              <a:t>,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1FCB4B-E3AC-4CF1-BCC9-F6656C0D9ED8}"/>
              </a:ext>
            </a:extLst>
          </p:cNvPr>
          <p:cNvSpPr/>
          <p:nvPr/>
        </p:nvSpPr>
        <p:spPr>
          <a:xfrm>
            <a:off x="9306560" y="0"/>
            <a:ext cx="2885440" cy="28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4DCC97-289C-4703-82A8-BF6416CD0976}"/>
              </a:ext>
            </a:extLst>
          </p:cNvPr>
          <p:cNvSpPr txBox="1"/>
          <p:nvPr/>
        </p:nvSpPr>
        <p:spPr>
          <a:xfrm>
            <a:off x="1733873" y="2058243"/>
            <a:ext cx="89742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3. </a:t>
            </a:r>
            <a:r>
              <a:rPr lang="vi-VN" sz="28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Arial"/>
                <a:sym typeface="Arial"/>
              </a:rPr>
              <a:t> Cần đặt dấu phẩy vào vị trí nào trong câu in nghiêng?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EB2A1-9BA6-4997-8083-7E415C3761B4}"/>
              </a:ext>
            </a:extLst>
          </p:cNvPr>
          <p:cNvSpPr txBox="1"/>
          <p:nvPr/>
        </p:nvSpPr>
        <p:spPr>
          <a:xfrm>
            <a:off x="1601421" y="2866684"/>
            <a:ext cx="999113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 Hôm nay là sinh nhật của Chi. </a:t>
            </a:r>
            <a:r>
              <a:rPr lang="vi-VN" sz="2800" i="1" kern="0" dirty="0">
                <a:ln>
                  <a:solidFill>
                    <a:srgbClr val="FFAB40">
                      <a:lumMod val="75000"/>
                    </a:srgbClr>
                  </a:solidFill>
                </a:ln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Chi nhận được bao nhiêu là quà: búp bê hộp đựng bút đồng hồ báo thức và chiếc nơ hồng.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 rất vui và cảm động.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279E0-E1E4-4FDF-998D-3D2AFD290D1A}"/>
              </a:ext>
            </a:extLst>
          </p:cNvPr>
          <p:cNvSpPr txBox="1"/>
          <p:nvPr/>
        </p:nvSpPr>
        <p:spPr>
          <a:xfrm>
            <a:off x="3965524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B6888-40DF-4D9B-A81D-96E3DDB222EB}"/>
              </a:ext>
            </a:extLst>
          </p:cNvPr>
          <p:cNvSpPr txBox="1"/>
          <p:nvPr/>
        </p:nvSpPr>
        <p:spPr>
          <a:xfrm>
            <a:off x="6329627" y="3295544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,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919BE8-69B7-492C-AF94-6FD515E99559}"/>
              </a:ext>
            </a:extLst>
          </p:cNvPr>
          <p:cNvSpPr/>
          <p:nvPr/>
        </p:nvSpPr>
        <p:spPr>
          <a:xfrm>
            <a:off x="9306560" y="0"/>
            <a:ext cx="2885440" cy="28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248</Words>
  <Application>Microsoft Office PowerPoint</Application>
  <PresentationFormat>Widescreen</PresentationFormat>
  <Paragraphs>44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等线</vt:lpstr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31</cp:revision>
  <dcterms:created xsi:type="dcterms:W3CDTF">2021-07-20T01:55:21Z</dcterms:created>
  <dcterms:modified xsi:type="dcterms:W3CDTF">2021-11-26T08:53:23Z</dcterms:modified>
</cp:coreProperties>
</file>