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1"/>
  </p:notesMasterIdLst>
  <p:sldIdLst>
    <p:sldId id="382" r:id="rId5"/>
    <p:sldId id="520" r:id="rId6"/>
    <p:sldId id="2910" r:id="rId7"/>
    <p:sldId id="2920" r:id="rId8"/>
    <p:sldId id="52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411299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409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424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72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78410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99146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 MỞ RỘNG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CD7E-817B-4C56-BBA5-8CFA1E64FC15}"/>
              </a:ext>
            </a:extLst>
          </p:cNvPr>
          <p:cNvSpPr txBox="1"/>
          <p:nvPr/>
        </p:nvSpPr>
        <p:spPr>
          <a:xfrm>
            <a:off x="1051133" y="565043"/>
            <a:ext cx="1101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CBFDDD-CA0B-49CA-9740-11653F966C54}"/>
              </a:ext>
            </a:extLst>
          </p:cNvPr>
          <p:cNvSpPr/>
          <p:nvPr/>
        </p:nvSpPr>
        <p:spPr>
          <a:xfrm>
            <a:off x="9222658" y="0"/>
            <a:ext cx="2969342" cy="29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399832" y="2409488"/>
            <a:ext cx="75549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chi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nào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610A85-5349-413F-B604-216FFDDF5D97}"/>
              </a:ext>
            </a:extLst>
          </p:cNvPr>
          <p:cNvSpPr txBox="1"/>
          <p:nvPr/>
        </p:nvSpPr>
        <p:spPr>
          <a:xfrm>
            <a:off x="2137387" y="555224"/>
            <a:ext cx="396870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 với bạn: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F04CC-0B2F-4314-B5CB-D9637898463F}"/>
              </a:ext>
            </a:extLst>
          </p:cNvPr>
          <p:cNvSpPr/>
          <p:nvPr/>
        </p:nvSpPr>
        <p:spPr>
          <a:xfrm>
            <a:off x="1662002" y="1161944"/>
            <a:ext cx="6296576" cy="149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của đồ chơi, trò chơi.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Cách chơi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đồ chơi, trò chơi đó.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78776-696A-488C-9C66-2CB2C94B15FA}"/>
              </a:ext>
            </a:extLst>
          </p:cNvPr>
          <p:cNvGrpSpPr/>
          <p:nvPr/>
        </p:nvGrpSpPr>
        <p:grpSpPr>
          <a:xfrm>
            <a:off x="2011765" y="2656456"/>
            <a:ext cx="8630155" cy="3820790"/>
            <a:chOff x="2639313" y="2073649"/>
            <a:chExt cx="5148744" cy="24851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C54306-9E6D-4537-AF23-421B65F5C6B8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0A574A3-7A6E-43F7-B3B9-5F8989038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156046-BC03-4E78-A4B2-6140597D1BD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sp>
          <p:nvSpPr>
            <p:cNvPr id="15" name="Oval Callout 12">
              <a:extLst>
                <a:ext uri="{FF2B5EF4-FFF2-40B4-BE49-F238E27FC236}">
                  <a16:creationId xmlns:a16="http://schemas.microsoft.com/office/drawing/2014/main" id="{8DFCB971-D3D2-4B9F-BE60-35BBC1D01984}"/>
                </a:ext>
              </a:extLst>
            </p:cNvPr>
            <p:cNvSpPr/>
            <p:nvPr/>
          </p:nvSpPr>
          <p:spPr>
            <a:xfrm>
              <a:off x="4778004" y="2080298"/>
              <a:ext cx="2602771" cy="1056050"/>
            </a:xfrm>
            <a:prstGeom prst="wedgeEllipseCallout">
              <a:avLst>
                <a:gd name="adj1" fmla="val -45718"/>
                <a:gd name="adj2" fmla="val 44705"/>
              </a:avLst>
            </a:prstGeom>
            <a:solidFill>
              <a:srgbClr val="FFFFFF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528D0-C3EF-48AE-B4BD-4343C9EA1E13}"/>
                </a:ext>
              </a:extLst>
            </p:cNvPr>
            <p:cNvSpPr/>
            <p:nvPr/>
          </p:nvSpPr>
          <p:spPr>
            <a:xfrm>
              <a:off x="5081987" y="2146044"/>
              <a:ext cx="2706070" cy="860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Nu na nu nống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9D7A95-81A7-42E4-AB5F-6A712AE0553D}"/>
                </a:ext>
              </a:extLst>
            </p:cNvPr>
            <p:cNvSpPr/>
            <p:nvPr/>
          </p:nvSpPr>
          <p:spPr>
            <a:xfrm>
              <a:off x="5744634" y="2641109"/>
              <a:ext cx="694421" cy="730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….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1876D0D-2239-4AB9-8F16-A5CCFF34EA7F}"/>
              </a:ext>
            </a:extLst>
          </p:cNvPr>
          <p:cNvSpPr/>
          <p:nvPr/>
        </p:nvSpPr>
        <p:spPr>
          <a:xfrm>
            <a:off x="9222658" y="0"/>
            <a:ext cx="2969342" cy="29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4" y="127591"/>
            <a:ext cx="641270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3313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/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dao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chính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132</Words>
  <Application>Microsoft Office PowerPoint</Application>
  <PresentationFormat>Widescreen</PresentationFormat>
  <Paragraphs>23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1_Office Theme</vt:lpstr>
      <vt:lpstr>Hoạt động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4</cp:revision>
  <dcterms:created xsi:type="dcterms:W3CDTF">2021-08-05T08:59:05Z</dcterms:created>
  <dcterms:modified xsi:type="dcterms:W3CDTF">2021-11-26T08:23:28Z</dcterms:modified>
</cp:coreProperties>
</file>