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3"/>
  </p:notesMasterIdLst>
  <p:sldIdLst>
    <p:sldId id="382" r:id="rId3"/>
    <p:sldId id="317" r:id="rId4"/>
    <p:sldId id="318" r:id="rId5"/>
    <p:sldId id="257" r:id="rId6"/>
    <p:sldId id="262" r:id="rId7"/>
    <p:sldId id="261" r:id="rId8"/>
    <p:sldId id="2007577099" r:id="rId9"/>
    <p:sldId id="517" r:id="rId10"/>
    <p:sldId id="516" r:id="rId11"/>
    <p:sldId id="526" r:id="rId12"/>
    <p:sldId id="527" r:id="rId13"/>
    <p:sldId id="519" r:id="rId14"/>
    <p:sldId id="528" r:id="rId15"/>
    <p:sldId id="520" r:id="rId16"/>
    <p:sldId id="521" r:id="rId17"/>
    <p:sldId id="522" r:id="rId18"/>
    <p:sldId id="375" r:id="rId19"/>
    <p:sldId id="523" r:id="rId20"/>
    <p:sldId id="531" r:id="rId21"/>
    <p:sldId id="5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2F0D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5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2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0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gif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49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9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3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6.png"/><Relationship Id="rId5" Type="http://schemas.openxmlformats.org/officeDocument/2006/relationships/audio" Target="NULL" TargetMode="External"/><Relationship Id="rId1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9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Nặn đồ chơi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1DD81-3788-4E5D-8938-99DD556F2BA3}"/>
              </a:ext>
            </a:extLst>
          </p:cNvPr>
          <p:cNvSpPr txBox="1"/>
          <p:nvPr/>
        </p:nvSpPr>
        <p:spPr>
          <a:xfrm>
            <a:off x="3633408" y="814214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EA00-115F-4606-BB84-03D13079928C}"/>
              </a:ext>
            </a:extLst>
          </p:cNvPr>
          <p:cNvSpPr/>
          <p:nvPr/>
        </p:nvSpPr>
        <p:spPr>
          <a:xfrm>
            <a:off x="2122304" y="1725309"/>
            <a:ext cx="276148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cối giã trầu </a:t>
            </a:r>
            <a:endParaRPr lang="vi-VN" sz="28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4754B-5348-44B8-B29D-C9C5833231A1}"/>
              </a:ext>
            </a:extLst>
          </p:cNvPr>
          <p:cNvSpPr txBox="1"/>
          <p:nvPr/>
        </p:nvSpPr>
        <p:spPr>
          <a:xfrm>
            <a:off x="4004883" y="1717613"/>
            <a:ext cx="701363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đồ để giã trầu, thường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làm bằng đồng.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id="{BAE3A0FD-A863-4379-9225-383E622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51" y="2796500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id="{840D166C-E480-4D1F-A735-0F3405247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3079686" y="3084496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EFD33-0C18-443F-B368-DFACAD235CA4}"/>
              </a:ext>
            </a:extLst>
          </p:cNvPr>
          <p:cNvSpPr/>
          <p:nvPr/>
        </p:nvSpPr>
        <p:spPr>
          <a:xfrm>
            <a:off x="2200776" y="2788804"/>
            <a:ext cx="180410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thích chí</a:t>
            </a:r>
            <a:endParaRPr lang="vi-VN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FA832-2D08-46E1-9384-4DF5B4293AE0}"/>
              </a:ext>
            </a:extLst>
          </p:cNvPr>
          <p:cNvSpPr txBox="1"/>
          <p:nvPr/>
        </p:nvSpPr>
        <p:spPr>
          <a:xfrm>
            <a:off x="3633408" y="2796500"/>
            <a:ext cx="73851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tỏ ra bằng lòng, vui 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vì đúng ý muốn.</a:t>
            </a:r>
            <a:endParaRPr lang="vi-VN" sz="2800" dirty="0">
              <a:solidFill>
                <a:srgbClr val="FC7D77">
                  <a:lumMod val="50000"/>
                </a:srgb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8" descr="25 Gifs ideas | excited gif, cool gifs, happy gif">
            <a:extLst>
              <a:ext uri="{FF2B5EF4-FFF2-40B4-BE49-F238E27FC236}">
                <a16:creationId xmlns:a16="http://schemas.microsoft.com/office/drawing/2014/main" id="{73D5570B-C3C0-4886-AABB-22D8BB33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48" y="3716905"/>
            <a:ext cx="4522566" cy="2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7A441B-023D-4D9C-AB40-2CEE50E2ABC7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4322601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Quả này phần cha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Ngắt nghỉ đoạn thơ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8C36E1-988E-4C04-9E93-E2389E79697C}"/>
              </a:ext>
            </a:extLst>
          </p:cNvPr>
          <p:cNvCxnSpPr/>
          <p:nvPr/>
        </p:nvCxnSpPr>
        <p:spPr>
          <a:xfrm flipH="1">
            <a:off x="6513140" y="2944745"/>
            <a:ext cx="93075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6493595" y="2077599"/>
            <a:ext cx="112620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6E314-B460-484A-BEE7-DEBCAD297AAE}"/>
              </a:ext>
            </a:extLst>
          </p:cNvPr>
          <p:cNvCxnSpPr/>
          <p:nvPr/>
        </p:nvCxnSpPr>
        <p:spPr>
          <a:xfrm flipH="1">
            <a:off x="7341884" y="3677934"/>
            <a:ext cx="123882" cy="42801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A03B4-9AE7-44A2-AC45-43955A160410}"/>
              </a:ext>
            </a:extLst>
          </p:cNvPr>
          <p:cNvGrpSpPr/>
          <p:nvPr/>
        </p:nvGrpSpPr>
        <p:grpSpPr>
          <a:xfrm>
            <a:off x="7416935" y="4376010"/>
            <a:ext cx="230207" cy="470813"/>
            <a:chOff x="4944388" y="3399410"/>
            <a:chExt cx="230207" cy="4708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036234-3052-4F03-919A-68CEF5A23A2E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65793A-128E-44FC-B1A5-75EC330D72B7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390C6FA-52A0-4D56-8A4A-9D40DB1D5EB6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FF1CD-5F91-4BC9-A838-D8DE83F1FA11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34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07B22F-8582-4AF6-B188-2A7B21B894C0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5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EC0D6-4C13-466E-A492-4ADBF2D7B1AF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5C99-6724-42EE-BB86-7ACDCD5EE1C8}"/>
              </a:ext>
            </a:extLst>
          </p:cNvPr>
          <p:cNvSpPr txBox="1"/>
          <p:nvPr/>
        </p:nvSpPr>
        <p:spPr>
          <a:xfrm>
            <a:off x="3065632" y="318977"/>
            <a:ext cx="6675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F56A3-54DA-4ADF-A2BC-DE805D3EA94E}"/>
              </a:ext>
            </a:extLst>
          </p:cNvPr>
          <p:cNvSpPr txBox="1"/>
          <p:nvPr/>
        </p:nvSpPr>
        <p:spPr>
          <a:xfrm>
            <a:off x="2977115" y="3815429"/>
            <a:ext cx="9037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Bé nặn đồ chơi để tặng cho những 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BBA83-6BB3-4E93-A0D6-B1F691FEF07A}"/>
              </a:ext>
            </a:extLst>
          </p:cNvPr>
          <p:cNvSpPr txBox="1"/>
          <p:nvPr/>
        </p:nvSpPr>
        <p:spPr>
          <a:xfrm>
            <a:off x="2528393" y="4491500"/>
            <a:ext cx="913713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Bé nặn đồ chơi để tặng mẹ, tặng cha, tặng bà, tặng chú mèo.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BC64E-0B4A-4DD8-A632-0AF14B63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38610" y="318977"/>
            <a:ext cx="2538505" cy="195638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F02B2-38F7-4934-84C1-B1793346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350" y="2062680"/>
            <a:ext cx="9269395" cy="11182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0DB51A-D463-4CF5-8F5B-9875E23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32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6464FF-EB32-48DE-B173-43D61CEC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0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57F75A-C6A5-4A34-8B29-D7392248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6" y="3184003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855EB5-EF34-4D3F-BF0A-87420044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2" y="308131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E8F1A-8768-4359-824A-929CF25632D6}"/>
              </a:ext>
            </a:extLst>
          </p:cNvPr>
          <p:cNvSpPr txBox="1"/>
          <p:nvPr/>
        </p:nvSpPr>
        <p:spPr>
          <a:xfrm>
            <a:off x="3189654" y="1278933"/>
            <a:ext cx="903732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54A7F-3993-45B5-9BE1-07CE3329AE59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F35CB-9AE7-4B41-AAC5-6839C086F518}"/>
              </a:ext>
            </a:extLst>
          </p:cNvPr>
          <p:cNvSpPr txBox="1"/>
          <p:nvPr/>
        </p:nvSpPr>
        <p:spPr>
          <a:xfrm>
            <a:off x="1895967" y="1061689"/>
            <a:ext cx="944038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Việc bé nặn đồ chơi tặng mọi người thể hiện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9F34B-1F0F-41B2-A4EF-71015CA7E990}"/>
              </a:ext>
            </a:extLst>
          </p:cNvPr>
          <p:cNvSpPr txBox="1"/>
          <p:nvPr/>
        </p:nvSpPr>
        <p:spPr>
          <a:xfrm>
            <a:off x="2005069" y="2011949"/>
            <a:ext cx="873956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Những lưu ý khi cho trẻ chơi trò chơi đất nặn">
            <a:extLst>
              <a:ext uri="{FF2B5EF4-FFF2-40B4-BE49-F238E27FC236}">
                <a16:creationId xmlns:a16="http://schemas.microsoft.com/office/drawing/2014/main" id="{30EFF9AC-7136-412D-AE0F-237726FC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3" y="3429000"/>
            <a:ext cx="6305478" cy="27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C6A8-FC99-4858-9C39-E2A4170ED62A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FB17B1-A8D3-41C5-B4B7-ABD689F2F2D2}"/>
              </a:ext>
            </a:extLst>
          </p:cNvPr>
          <p:cNvSpPr txBox="1"/>
          <p:nvPr/>
        </p:nvSpPr>
        <p:spPr>
          <a:xfrm>
            <a:off x="6940380" y="2459970"/>
            <a:ext cx="461431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nặn đồ chơi gì? Để tặng cho ai?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0628E-65C2-451E-8EE9-6C989FB82F86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8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10BDA8-2113-4B14-B0FF-075F55156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575"/>
            <a:ext cx="9067800" cy="6800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68CA9-2FDB-44C0-93BD-56C28A32F5E2}"/>
              </a:ext>
            </a:extLst>
          </p:cNvPr>
          <p:cNvSpPr txBox="1"/>
          <p:nvPr/>
        </p:nvSpPr>
        <p:spPr>
          <a:xfrm>
            <a:off x="4702071" y="3896123"/>
            <a:ext cx="432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Luyện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tập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FBEEE-21EA-4184-9FD7-1FF8E4C6F8FD}"/>
              </a:ext>
            </a:extLst>
          </p:cNvPr>
          <p:cNvSpPr txBox="1"/>
          <p:nvPr/>
        </p:nvSpPr>
        <p:spPr>
          <a:xfrm>
            <a:off x="1432286" y="1308353"/>
            <a:ext cx="104868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Tìm từ ngữ cho biết chú mèo rất vui vì được bé tặng quà.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991" y="402282"/>
            <a:ext cx="1123564" cy="75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1781711" y="323219"/>
            <a:ext cx="27042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16BF5-0346-4876-A758-99ED76971DB9}"/>
              </a:ext>
            </a:extLst>
          </p:cNvPr>
          <p:cNvSpPr txBox="1"/>
          <p:nvPr/>
        </p:nvSpPr>
        <p:spPr>
          <a:xfrm>
            <a:off x="1432286" y="2707826"/>
            <a:ext cx="1013738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Tìm thêm từ ngữ chỉ cảm xúc vui mừng.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E2C88-E830-4FA4-B74A-8A9542136EF2}"/>
              </a:ext>
            </a:extLst>
          </p:cNvPr>
          <p:cNvSpPr txBox="1"/>
          <p:nvPr/>
        </p:nvSpPr>
        <p:spPr>
          <a:xfrm>
            <a:off x="1866426" y="1952291"/>
            <a:ext cx="996795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Mèo ta  </a:t>
            </a:r>
            <a:r>
              <a:rPr lang="vi-VN" sz="2800" u="sng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26767-0429-4A57-8B6B-A3E55332B076}"/>
              </a:ext>
            </a:extLst>
          </p:cNvPr>
          <p:cNvSpPr txBox="1"/>
          <p:nvPr/>
        </p:nvSpPr>
        <p:spPr>
          <a:xfrm>
            <a:off x="1584461" y="533291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VD: vui vẻ,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0E3B0-1807-4456-9FBB-73F6D422D854}"/>
              </a:ext>
            </a:extLst>
          </p:cNvPr>
          <p:cNvSpPr txBox="1"/>
          <p:nvPr/>
        </p:nvSpPr>
        <p:spPr>
          <a:xfrm>
            <a:off x="3378000" y="5371574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mừng rỡ,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9D8B8-3840-4CCA-A3D8-519B60825C8E}"/>
              </a:ext>
            </a:extLst>
          </p:cNvPr>
          <p:cNvSpPr txBox="1"/>
          <p:nvPr/>
        </p:nvSpPr>
        <p:spPr>
          <a:xfrm>
            <a:off x="4916097" y="5404524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hớn hở,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A296B-BC41-4830-BCA0-25249EED0962}"/>
              </a:ext>
            </a:extLst>
          </p:cNvPr>
          <p:cNvSpPr txBox="1"/>
          <p:nvPr/>
        </p:nvSpPr>
        <p:spPr>
          <a:xfrm>
            <a:off x="6188496" y="5403701"/>
            <a:ext cx="3782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phấn khởi, …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2" descr="Excited Girl Happy GIF - ExcitedGirl Happy Yay - Discover &amp;amp; Share GIFs | Happy  gif, Cute little drawings, Cute love gif">
            <a:extLst>
              <a:ext uri="{FF2B5EF4-FFF2-40B4-BE49-F238E27FC236}">
                <a16:creationId xmlns:a16="http://schemas.microsoft.com/office/drawing/2014/main" id="{5794F5C4-1E94-4775-A961-BEEAF11B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11" y="3391275"/>
            <a:ext cx="7340895" cy="19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5E1B89-1A17-4F94-B2F3-E41D464714CC}"/>
              </a:ext>
            </a:extLst>
          </p:cNvPr>
          <p:cNvSpPr/>
          <p:nvPr/>
        </p:nvSpPr>
        <p:spPr>
          <a:xfrm>
            <a:off x="9265920" y="1"/>
            <a:ext cx="2926080" cy="32321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87C52F-A223-44E6-9DA7-67B4FDF9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1445"/>
            <a:ext cx="8793480" cy="6595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159E0-A8EA-489D-8912-EF6BCEA63896}"/>
              </a:ext>
            </a:extLst>
          </p:cNvPr>
          <p:cNvSpPr txBox="1"/>
          <p:nvPr/>
        </p:nvSpPr>
        <p:spPr>
          <a:xfrm>
            <a:off x="2968433" y="358529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</a:p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DA3422-E2A6-4C4D-87BA-AC9743267AE4}"/>
              </a:ext>
            </a:extLst>
          </p:cNvPr>
          <p:cNvGrpSpPr/>
          <p:nvPr/>
        </p:nvGrpSpPr>
        <p:grpSpPr>
          <a:xfrm>
            <a:off x="985919" y="851171"/>
            <a:ext cx="2225114" cy="805908"/>
            <a:chOff x="303480" y="629196"/>
            <a:chExt cx="1635445" cy="8059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447B1C-5FAC-4C17-A9E0-0B5B4FA9C2B8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D972A-C98F-42FB-BB1E-E519F95EED0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C3A08-D4C8-4FC9-B332-72B10BE61DD6}"/>
              </a:ext>
            </a:extLst>
          </p:cNvPr>
          <p:cNvSpPr txBox="1"/>
          <p:nvPr/>
        </p:nvSpPr>
        <p:spPr>
          <a:xfrm>
            <a:off x="3589251" y="1692561"/>
            <a:ext cx="65824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+mj-lt"/>
              </a:rPr>
              <a:t>Kể tên các trò chơi mà em biết?</a:t>
            </a:r>
            <a:endParaRPr lang="en-US" sz="36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NẶN ĐỒ CHƠI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70B5F-D459-4AD5-82B5-CEEB8EDE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6" y="2751164"/>
            <a:ext cx="7821862" cy="3695857"/>
          </a:xfrm>
          <a:prstGeom prst="roundRect">
            <a:avLst>
              <a:gd name="adj" fmla="val 22588"/>
            </a:avLst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76A4E7-A283-49FA-8428-214B6C7F7F37}"/>
              </a:ext>
            </a:extLst>
          </p:cNvPr>
          <p:cNvSpPr/>
          <p:nvPr/>
        </p:nvSpPr>
        <p:spPr>
          <a:xfrm>
            <a:off x="9265920" y="0"/>
            <a:ext cx="2926080" cy="410979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1CBC3-BCF1-44AB-93C4-5AE990CF7ED6}"/>
              </a:ext>
            </a:extLst>
          </p:cNvPr>
          <p:cNvSpPr/>
          <p:nvPr/>
        </p:nvSpPr>
        <p:spPr>
          <a:xfrm>
            <a:off x="9265920" y="1"/>
            <a:ext cx="2926080" cy="3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1015</Words>
  <Application>Microsoft Office PowerPoint</Application>
  <PresentationFormat>Widescreen</PresentationFormat>
  <Paragraphs>91</Paragraphs>
  <Slides>20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33</cp:revision>
  <dcterms:created xsi:type="dcterms:W3CDTF">2021-07-20T01:55:21Z</dcterms:created>
  <dcterms:modified xsi:type="dcterms:W3CDTF">2021-11-26T08:07:48Z</dcterms:modified>
</cp:coreProperties>
</file>