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1"/>
  </p:notesMasterIdLst>
  <p:sldIdLst>
    <p:sldId id="382" r:id="rId3"/>
    <p:sldId id="517" r:id="rId4"/>
    <p:sldId id="280" r:id="rId5"/>
    <p:sldId id="518" r:id="rId6"/>
    <p:sldId id="375" r:id="rId7"/>
    <p:sldId id="519" r:id="rId8"/>
    <p:sldId id="520" r:id="rId9"/>
    <p:sldId id="292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3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398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8107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3978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6061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7049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4944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6298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865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464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4364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0441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62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VIẾT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5015921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: Đồ chơi yêu thích</a:t>
            </a:r>
          </a:p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Phân biệt ng/ngh, ch/tr, uôn/uông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E964924-19CD-4324-AE9E-2A98A932C676}"/>
              </a:ext>
            </a:extLst>
          </p:cNvPr>
          <p:cNvSpPr txBox="1"/>
          <p:nvPr/>
        </p:nvSpPr>
        <p:spPr>
          <a:xfrm>
            <a:off x="3664193" y="1776346"/>
            <a:ext cx="452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NGHE- VIẾT</a:t>
            </a:r>
            <a:endParaRPr lang="en-US" sz="4800" kern="0" dirty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0DBAF-F6A0-46E1-8195-EB5DF4361525}"/>
              </a:ext>
            </a:extLst>
          </p:cNvPr>
          <p:cNvSpPr txBox="1"/>
          <p:nvPr/>
        </p:nvSpPr>
        <p:spPr>
          <a:xfrm>
            <a:off x="3823648" y="2684721"/>
            <a:ext cx="41681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4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Đồ chơi yêu thích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9F6579-5792-404A-989A-5BBFBB78935A}"/>
              </a:ext>
            </a:extLst>
          </p:cNvPr>
          <p:cNvSpPr txBox="1"/>
          <p:nvPr/>
        </p:nvSpPr>
        <p:spPr>
          <a:xfrm>
            <a:off x="3738620" y="3315148"/>
            <a:ext cx="735250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Nghe - viết.</a:t>
            </a:r>
            <a:endParaRPr lang="vi-VN" sz="36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48CBF0-2E0A-4421-B184-61575203D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925" y="3564039"/>
            <a:ext cx="460992" cy="5236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E9F6D1-7CF3-4A5A-A191-82770119EF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91" y="4234892"/>
            <a:ext cx="435626" cy="5236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AD5761-74D0-4198-B443-A42D89AC6B17}"/>
              </a:ext>
            </a:extLst>
          </p:cNvPr>
          <p:cNvSpPr txBox="1"/>
          <p:nvPr/>
        </p:nvSpPr>
        <p:spPr>
          <a:xfrm>
            <a:off x="3738621" y="3985036"/>
            <a:ext cx="735250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chính tả: ng/ ngh.</a:t>
            </a:r>
            <a:endParaRPr lang="vi-VN" sz="36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BD5A4-05A7-4AD6-80A0-912EF583227D}"/>
              </a:ext>
            </a:extLst>
          </p:cNvPr>
          <p:cNvSpPr txBox="1"/>
          <p:nvPr/>
        </p:nvSpPr>
        <p:spPr>
          <a:xfrm>
            <a:off x="3738621" y="4587228"/>
            <a:ext cx="735250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lựa chọn.</a:t>
            </a:r>
            <a:endParaRPr lang="vi-VN" sz="36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4F59E9-C4E1-4669-9D75-30D4705C5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993" y="4832455"/>
            <a:ext cx="435626" cy="5236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AE02AF-943A-4451-8690-B1F2CFE88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878" y="317063"/>
            <a:ext cx="2533820" cy="1917313"/>
          </a:xfrm>
          <a:prstGeom prst="ellipse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5C34F81-A4E5-4FFE-96D9-8630AAD7BA4A}"/>
              </a:ext>
            </a:extLst>
          </p:cNvPr>
          <p:cNvSpPr/>
          <p:nvPr/>
        </p:nvSpPr>
        <p:spPr>
          <a:xfrm>
            <a:off x="9174480" y="0"/>
            <a:ext cx="3017520" cy="337277"/>
          </a:xfrm>
          <a:prstGeom prst="rect">
            <a:avLst/>
          </a:prstGeom>
          <a:solidFill>
            <a:srgbClr val="E6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0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0" y="2250757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Tớ rất thích các đồ chơi truyền thống như diều, chong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220210" y="786765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Đồ chơi yêu thích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4" name="TextBox 8"/>
          <p:cNvSpPr txBox="1"/>
          <p:nvPr/>
        </p:nvSpPr>
        <p:spPr>
          <a:xfrm>
            <a:off x="114300" y="298513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chóng, đèn ông sao. Tớ cũng thích các đồ chơi hiện đại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114300" y="374713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như lê-gô, ô tô điều khiển từ xa, siêu nhân. Đồ chơi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114300" y="4453890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nào tớ cũng giữ gìn cẩn thận.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C0D7C8E-29A1-401F-9F45-F485D13E9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4" grpId="0"/>
      <p:bldP spid="4" grpId="1"/>
      <p:bldP spid="6" grpId="0"/>
      <p:bldP spid="6" grpId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6B2C15-EC69-45F2-AD2C-81B699C29306}"/>
              </a:ext>
            </a:extLst>
          </p:cNvPr>
          <p:cNvSpPr txBox="1"/>
          <p:nvPr/>
        </p:nvSpPr>
        <p:spPr>
          <a:xfrm>
            <a:off x="4146479" y="1348324"/>
            <a:ext cx="5365827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7BBCAA-D20F-426D-ACF9-3D779787A48F}"/>
              </a:ext>
            </a:extLst>
          </p:cNvPr>
          <p:cNvSpPr/>
          <p:nvPr/>
        </p:nvSpPr>
        <p:spPr>
          <a:xfrm>
            <a:off x="4366078" y="1973272"/>
            <a:ext cx="5996762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+mj-lt"/>
              </a:rPr>
              <a:t>     truyền thống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1FDC1B2-475E-4CC8-A599-E39920ACF103}"/>
              </a:ext>
            </a:extLst>
          </p:cNvPr>
          <p:cNvSpPr/>
          <p:nvPr/>
        </p:nvSpPr>
        <p:spPr>
          <a:xfrm>
            <a:off x="4471739" y="2596034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5EEDD1-90D0-41DC-AD31-52F3F6C0D4B0}"/>
              </a:ext>
            </a:extLst>
          </p:cNvPr>
          <p:cNvSpPr/>
          <p:nvPr/>
        </p:nvSpPr>
        <p:spPr>
          <a:xfrm>
            <a:off x="4366078" y="2561716"/>
            <a:ext cx="5996762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+mj-lt"/>
              </a:rPr>
              <a:t>     diều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232DF3-EEBE-4822-BAD2-59A1D687D239}"/>
              </a:ext>
            </a:extLst>
          </p:cNvPr>
          <p:cNvSpPr/>
          <p:nvPr/>
        </p:nvSpPr>
        <p:spPr>
          <a:xfrm>
            <a:off x="4471739" y="3186495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92E63E-1AAA-4991-B594-81880DF3D727}"/>
              </a:ext>
            </a:extLst>
          </p:cNvPr>
          <p:cNvSpPr/>
          <p:nvPr/>
        </p:nvSpPr>
        <p:spPr>
          <a:xfrm>
            <a:off x="4366078" y="3168412"/>
            <a:ext cx="5996762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+mj-lt"/>
              </a:rPr>
              <a:t>     lê- gô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F27D303-7069-4DC9-BC3C-41E80FA374A8}"/>
              </a:ext>
            </a:extLst>
          </p:cNvPr>
          <p:cNvSpPr/>
          <p:nvPr/>
        </p:nvSpPr>
        <p:spPr>
          <a:xfrm>
            <a:off x="4471739" y="3793191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260176-7441-4D11-99FE-0E53E32CBF2D}"/>
              </a:ext>
            </a:extLst>
          </p:cNvPr>
          <p:cNvSpPr/>
          <p:nvPr/>
        </p:nvSpPr>
        <p:spPr>
          <a:xfrm>
            <a:off x="4366078" y="3775108"/>
            <a:ext cx="5996762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+mj-lt"/>
              </a:rPr>
              <a:t>     giữ gìn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F3C40F-36D4-40F8-810F-A526DFB65E40}"/>
              </a:ext>
            </a:extLst>
          </p:cNvPr>
          <p:cNvSpPr/>
          <p:nvPr/>
        </p:nvSpPr>
        <p:spPr>
          <a:xfrm>
            <a:off x="4471739" y="4399887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875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5102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6F386899-3D28-460D-9409-A01BC1B9D9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6054713" y="2441796"/>
            <a:ext cx="422498" cy="4361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6A95525-5C5F-4548-92B5-73E9605BE4AA}"/>
              </a:ext>
            </a:extLst>
          </p:cNvPr>
          <p:cNvSpPr txBox="1"/>
          <p:nvPr/>
        </p:nvSpPr>
        <p:spPr>
          <a:xfrm>
            <a:off x="6460239" y="3214466"/>
            <a:ext cx="536582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9CBD07-9062-4CFF-A60D-6DC761BC71EA}"/>
              </a:ext>
            </a:extLst>
          </p:cNvPr>
          <p:cNvSpPr txBox="1"/>
          <p:nvPr/>
        </p:nvSpPr>
        <p:spPr>
          <a:xfrm>
            <a:off x="6496567" y="2229915"/>
            <a:ext cx="5365827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C82F19E-890A-4C20-A83A-C8203D35674C}"/>
              </a:ext>
            </a:extLst>
          </p:cNvPr>
          <p:cNvGrpSpPr/>
          <p:nvPr/>
        </p:nvGrpSpPr>
        <p:grpSpPr>
          <a:xfrm>
            <a:off x="879512" y="3854105"/>
            <a:ext cx="10845127" cy="2309657"/>
            <a:chOff x="340468" y="2928207"/>
            <a:chExt cx="6186792" cy="339740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BA5F15E-2F56-4AD5-B564-98A37E61C036}"/>
                </a:ext>
              </a:extLst>
            </p:cNvPr>
            <p:cNvGrpSpPr/>
            <p:nvPr/>
          </p:nvGrpSpPr>
          <p:grpSpPr>
            <a:xfrm>
              <a:off x="340468" y="2928207"/>
              <a:ext cx="6186792" cy="3397405"/>
              <a:chOff x="2210089" y="778545"/>
              <a:chExt cx="4697597" cy="3397405"/>
            </a:xfrm>
          </p:grpSpPr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B9BADA89-A0C3-4FC1-9B6B-33E53F442F2C}"/>
                  </a:ext>
                </a:extLst>
              </p:cNvPr>
              <p:cNvSpPr/>
              <p:nvPr/>
            </p:nvSpPr>
            <p:spPr>
              <a:xfrm>
                <a:off x="2210089" y="778545"/>
                <a:ext cx="4697597" cy="3397405"/>
              </a:xfrm>
              <a:custGeom>
                <a:avLst/>
                <a:gdLst>
                  <a:gd name="connsiteX0" fmla="*/ 0 w 6186792"/>
                  <a:gd name="connsiteY0" fmla="*/ 0 h 1660839"/>
                  <a:gd name="connsiteX1" fmla="*/ 687421 w 6186792"/>
                  <a:gd name="connsiteY1" fmla="*/ 0 h 1660839"/>
                  <a:gd name="connsiteX2" fmla="*/ 1374843 w 6186792"/>
                  <a:gd name="connsiteY2" fmla="*/ 0 h 1660839"/>
                  <a:gd name="connsiteX3" fmla="*/ 2186000 w 6186792"/>
                  <a:gd name="connsiteY3" fmla="*/ 0 h 1660839"/>
                  <a:gd name="connsiteX4" fmla="*/ 2811553 w 6186792"/>
                  <a:gd name="connsiteY4" fmla="*/ 0 h 1660839"/>
                  <a:gd name="connsiteX5" fmla="*/ 3313371 w 6186792"/>
                  <a:gd name="connsiteY5" fmla="*/ 0 h 1660839"/>
                  <a:gd name="connsiteX6" fmla="*/ 3877056 w 6186792"/>
                  <a:gd name="connsiteY6" fmla="*/ 0 h 1660839"/>
                  <a:gd name="connsiteX7" fmla="*/ 4626346 w 6186792"/>
                  <a:gd name="connsiteY7" fmla="*/ 0 h 1660839"/>
                  <a:gd name="connsiteX8" fmla="*/ 5251899 w 6186792"/>
                  <a:gd name="connsiteY8" fmla="*/ 0 h 1660839"/>
                  <a:gd name="connsiteX9" fmla="*/ 6186792 w 6186792"/>
                  <a:gd name="connsiteY9" fmla="*/ 0 h 1660839"/>
                  <a:gd name="connsiteX10" fmla="*/ 6186792 w 6186792"/>
                  <a:gd name="connsiteY10" fmla="*/ 553613 h 1660839"/>
                  <a:gd name="connsiteX11" fmla="*/ 6186792 w 6186792"/>
                  <a:gd name="connsiteY11" fmla="*/ 1057401 h 1660839"/>
                  <a:gd name="connsiteX12" fmla="*/ 6186792 w 6186792"/>
                  <a:gd name="connsiteY12" fmla="*/ 1660839 h 1660839"/>
                  <a:gd name="connsiteX13" fmla="*/ 5375635 w 6186792"/>
                  <a:gd name="connsiteY13" fmla="*/ 1660839 h 1660839"/>
                  <a:gd name="connsiteX14" fmla="*/ 4688213 w 6186792"/>
                  <a:gd name="connsiteY14" fmla="*/ 1660839 h 1660839"/>
                  <a:gd name="connsiteX15" fmla="*/ 4124528 w 6186792"/>
                  <a:gd name="connsiteY15" fmla="*/ 1660839 h 1660839"/>
                  <a:gd name="connsiteX16" fmla="*/ 3313371 w 6186792"/>
                  <a:gd name="connsiteY16" fmla="*/ 1660839 h 1660839"/>
                  <a:gd name="connsiteX17" fmla="*/ 2749685 w 6186792"/>
                  <a:gd name="connsiteY17" fmla="*/ 1660839 h 1660839"/>
                  <a:gd name="connsiteX18" fmla="*/ 2186000 w 6186792"/>
                  <a:gd name="connsiteY18" fmla="*/ 1660839 h 1660839"/>
                  <a:gd name="connsiteX19" fmla="*/ 1498579 w 6186792"/>
                  <a:gd name="connsiteY19" fmla="*/ 1660839 h 1660839"/>
                  <a:gd name="connsiteX20" fmla="*/ 934893 w 6186792"/>
                  <a:gd name="connsiteY20" fmla="*/ 1660839 h 1660839"/>
                  <a:gd name="connsiteX21" fmla="*/ 0 w 6186792"/>
                  <a:gd name="connsiteY21" fmla="*/ 1660839 h 1660839"/>
                  <a:gd name="connsiteX22" fmla="*/ 0 w 6186792"/>
                  <a:gd name="connsiteY22" fmla="*/ 1090618 h 1660839"/>
                  <a:gd name="connsiteX23" fmla="*/ 0 w 6186792"/>
                  <a:gd name="connsiteY23" fmla="*/ 553613 h 1660839"/>
                  <a:gd name="connsiteX24" fmla="*/ 0 w 6186792"/>
                  <a:gd name="connsiteY24" fmla="*/ 0 h 1660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186792" h="1660839" fill="none" extrusionOk="0">
                    <a:moveTo>
                      <a:pt x="0" y="0"/>
                    </a:moveTo>
                    <a:cubicBezTo>
                      <a:pt x="280648" y="-2528"/>
                      <a:pt x="434738" y="-5656"/>
                      <a:pt x="687421" y="0"/>
                    </a:cubicBezTo>
                    <a:cubicBezTo>
                      <a:pt x="940104" y="5656"/>
                      <a:pt x="1153272" y="-10821"/>
                      <a:pt x="1374843" y="0"/>
                    </a:cubicBezTo>
                    <a:cubicBezTo>
                      <a:pt x="1596414" y="10821"/>
                      <a:pt x="1796186" y="37994"/>
                      <a:pt x="2186000" y="0"/>
                    </a:cubicBezTo>
                    <a:cubicBezTo>
                      <a:pt x="2575814" y="-37994"/>
                      <a:pt x="2621385" y="18230"/>
                      <a:pt x="2811553" y="0"/>
                    </a:cubicBezTo>
                    <a:cubicBezTo>
                      <a:pt x="3001721" y="-18230"/>
                      <a:pt x="3151068" y="19547"/>
                      <a:pt x="3313371" y="0"/>
                    </a:cubicBezTo>
                    <a:cubicBezTo>
                      <a:pt x="3475674" y="-19547"/>
                      <a:pt x="3761528" y="7610"/>
                      <a:pt x="3877056" y="0"/>
                    </a:cubicBezTo>
                    <a:cubicBezTo>
                      <a:pt x="3992585" y="-7610"/>
                      <a:pt x="4470771" y="14949"/>
                      <a:pt x="4626346" y="0"/>
                    </a:cubicBezTo>
                    <a:cubicBezTo>
                      <a:pt x="4781921" y="-14949"/>
                      <a:pt x="5108356" y="9160"/>
                      <a:pt x="5251899" y="0"/>
                    </a:cubicBezTo>
                    <a:cubicBezTo>
                      <a:pt x="5395442" y="-9160"/>
                      <a:pt x="5971214" y="-32992"/>
                      <a:pt x="6186792" y="0"/>
                    </a:cubicBezTo>
                    <a:cubicBezTo>
                      <a:pt x="6205235" y="244820"/>
                      <a:pt x="6199048" y="344532"/>
                      <a:pt x="6186792" y="553613"/>
                    </a:cubicBezTo>
                    <a:cubicBezTo>
                      <a:pt x="6174536" y="762694"/>
                      <a:pt x="6187262" y="900178"/>
                      <a:pt x="6186792" y="1057401"/>
                    </a:cubicBezTo>
                    <a:cubicBezTo>
                      <a:pt x="6186322" y="1214624"/>
                      <a:pt x="6168602" y="1495989"/>
                      <a:pt x="6186792" y="1660839"/>
                    </a:cubicBezTo>
                    <a:cubicBezTo>
                      <a:pt x="5967100" y="1700495"/>
                      <a:pt x="5657235" y="1657581"/>
                      <a:pt x="5375635" y="1660839"/>
                    </a:cubicBezTo>
                    <a:cubicBezTo>
                      <a:pt x="5094035" y="1664097"/>
                      <a:pt x="4869127" y="1695039"/>
                      <a:pt x="4688213" y="1660839"/>
                    </a:cubicBezTo>
                    <a:cubicBezTo>
                      <a:pt x="4507299" y="1626639"/>
                      <a:pt x="4246456" y="1667633"/>
                      <a:pt x="4124528" y="1660839"/>
                    </a:cubicBezTo>
                    <a:cubicBezTo>
                      <a:pt x="4002601" y="1654045"/>
                      <a:pt x="3604569" y="1623449"/>
                      <a:pt x="3313371" y="1660839"/>
                    </a:cubicBezTo>
                    <a:cubicBezTo>
                      <a:pt x="3022173" y="1698229"/>
                      <a:pt x="2976947" y="1688757"/>
                      <a:pt x="2749685" y="1660839"/>
                    </a:cubicBezTo>
                    <a:cubicBezTo>
                      <a:pt x="2522423" y="1632921"/>
                      <a:pt x="2405310" y="1666802"/>
                      <a:pt x="2186000" y="1660839"/>
                    </a:cubicBezTo>
                    <a:cubicBezTo>
                      <a:pt x="1966690" y="1654876"/>
                      <a:pt x="1653650" y="1656395"/>
                      <a:pt x="1498579" y="1660839"/>
                    </a:cubicBezTo>
                    <a:cubicBezTo>
                      <a:pt x="1343508" y="1665283"/>
                      <a:pt x="1149551" y="1672139"/>
                      <a:pt x="934893" y="1660839"/>
                    </a:cubicBezTo>
                    <a:cubicBezTo>
                      <a:pt x="720235" y="1649539"/>
                      <a:pt x="231647" y="1634054"/>
                      <a:pt x="0" y="1660839"/>
                    </a:cubicBezTo>
                    <a:cubicBezTo>
                      <a:pt x="-14474" y="1441959"/>
                      <a:pt x="-7581" y="1274566"/>
                      <a:pt x="0" y="1090618"/>
                    </a:cubicBezTo>
                    <a:cubicBezTo>
                      <a:pt x="7581" y="906670"/>
                      <a:pt x="-18276" y="796785"/>
                      <a:pt x="0" y="553613"/>
                    </a:cubicBezTo>
                    <a:cubicBezTo>
                      <a:pt x="18276" y="310442"/>
                      <a:pt x="8255" y="112276"/>
                      <a:pt x="0" y="0"/>
                    </a:cubicBezTo>
                    <a:close/>
                  </a:path>
                  <a:path w="6186792" h="1660839" stroke="0" extrusionOk="0">
                    <a:moveTo>
                      <a:pt x="0" y="0"/>
                    </a:moveTo>
                    <a:cubicBezTo>
                      <a:pt x="274685" y="15388"/>
                      <a:pt x="437898" y="30618"/>
                      <a:pt x="687421" y="0"/>
                    </a:cubicBezTo>
                    <a:cubicBezTo>
                      <a:pt x="936944" y="-30618"/>
                      <a:pt x="1154847" y="9707"/>
                      <a:pt x="1436711" y="0"/>
                    </a:cubicBezTo>
                    <a:cubicBezTo>
                      <a:pt x="1718575" y="-9707"/>
                      <a:pt x="1792211" y="13382"/>
                      <a:pt x="2062264" y="0"/>
                    </a:cubicBezTo>
                    <a:cubicBezTo>
                      <a:pt x="2332317" y="-13382"/>
                      <a:pt x="2541101" y="216"/>
                      <a:pt x="2873421" y="0"/>
                    </a:cubicBezTo>
                    <a:cubicBezTo>
                      <a:pt x="3205741" y="-216"/>
                      <a:pt x="3254164" y="26368"/>
                      <a:pt x="3560843" y="0"/>
                    </a:cubicBezTo>
                    <a:cubicBezTo>
                      <a:pt x="3867522" y="-26368"/>
                      <a:pt x="3985970" y="-747"/>
                      <a:pt x="4124528" y="0"/>
                    </a:cubicBezTo>
                    <a:cubicBezTo>
                      <a:pt x="4263087" y="747"/>
                      <a:pt x="4528673" y="22737"/>
                      <a:pt x="4688213" y="0"/>
                    </a:cubicBezTo>
                    <a:cubicBezTo>
                      <a:pt x="4847754" y="-22737"/>
                      <a:pt x="4960140" y="-22538"/>
                      <a:pt x="5190031" y="0"/>
                    </a:cubicBezTo>
                    <a:cubicBezTo>
                      <a:pt x="5419922" y="22538"/>
                      <a:pt x="5934658" y="-21776"/>
                      <a:pt x="6186792" y="0"/>
                    </a:cubicBezTo>
                    <a:cubicBezTo>
                      <a:pt x="6172316" y="143115"/>
                      <a:pt x="6165585" y="356415"/>
                      <a:pt x="6186792" y="553613"/>
                    </a:cubicBezTo>
                    <a:cubicBezTo>
                      <a:pt x="6207999" y="750811"/>
                      <a:pt x="6183200" y="927613"/>
                      <a:pt x="6186792" y="1090618"/>
                    </a:cubicBezTo>
                    <a:cubicBezTo>
                      <a:pt x="6190384" y="1253623"/>
                      <a:pt x="6174781" y="1484750"/>
                      <a:pt x="6186792" y="1660839"/>
                    </a:cubicBezTo>
                    <a:cubicBezTo>
                      <a:pt x="5988753" y="1654184"/>
                      <a:pt x="5867601" y="1653338"/>
                      <a:pt x="5684974" y="1660839"/>
                    </a:cubicBezTo>
                    <a:cubicBezTo>
                      <a:pt x="5502347" y="1668340"/>
                      <a:pt x="5323020" y="1636772"/>
                      <a:pt x="5121289" y="1660839"/>
                    </a:cubicBezTo>
                    <a:cubicBezTo>
                      <a:pt x="4919559" y="1684906"/>
                      <a:pt x="4833956" y="1654675"/>
                      <a:pt x="4619471" y="1660839"/>
                    </a:cubicBezTo>
                    <a:cubicBezTo>
                      <a:pt x="4404986" y="1667003"/>
                      <a:pt x="4175047" y="1633999"/>
                      <a:pt x="3993918" y="1660839"/>
                    </a:cubicBezTo>
                    <a:cubicBezTo>
                      <a:pt x="3812789" y="1687679"/>
                      <a:pt x="3556178" y="1663840"/>
                      <a:pt x="3368365" y="1660839"/>
                    </a:cubicBezTo>
                    <a:cubicBezTo>
                      <a:pt x="3180552" y="1657838"/>
                      <a:pt x="2900576" y="1652920"/>
                      <a:pt x="2557207" y="1660839"/>
                    </a:cubicBezTo>
                    <a:cubicBezTo>
                      <a:pt x="2213838" y="1668758"/>
                      <a:pt x="2198779" y="1674651"/>
                      <a:pt x="2055390" y="1660839"/>
                    </a:cubicBezTo>
                    <a:cubicBezTo>
                      <a:pt x="1912001" y="1647027"/>
                      <a:pt x="1593294" y="1648644"/>
                      <a:pt x="1306101" y="1660839"/>
                    </a:cubicBezTo>
                    <a:cubicBezTo>
                      <a:pt x="1018908" y="1673034"/>
                      <a:pt x="809043" y="1663992"/>
                      <a:pt x="680547" y="1660839"/>
                    </a:cubicBezTo>
                    <a:cubicBezTo>
                      <a:pt x="552051" y="1657686"/>
                      <a:pt x="243816" y="1679180"/>
                      <a:pt x="0" y="1660839"/>
                    </a:cubicBezTo>
                    <a:cubicBezTo>
                      <a:pt x="12385" y="1427095"/>
                      <a:pt x="-26753" y="1321264"/>
                      <a:pt x="0" y="1123834"/>
                    </a:cubicBezTo>
                    <a:cubicBezTo>
                      <a:pt x="26753" y="926405"/>
                      <a:pt x="-15827" y="862247"/>
                      <a:pt x="0" y="603438"/>
                    </a:cubicBezTo>
                    <a:cubicBezTo>
                      <a:pt x="15827" y="344629"/>
                      <a:pt x="27566" y="209703"/>
                      <a:pt x="0" y="0"/>
                    </a:cubicBezTo>
                    <a:close/>
                  </a:path>
                </a:pathLst>
              </a:custGeom>
              <a:solidFill>
                <a:srgbClr val="FFAB40">
                  <a:lumMod val="40000"/>
                  <a:lumOff val="60000"/>
                </a:srgbClr>
              </a:solidFill>
              <a:ln w="19050">
                <a:solidFill>
                  <a:srgbClr val="FFAB40">
                    <a:lumMod val="50000"/>
                  </a:srgbClr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b) 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         ười không học như               ọc không mài.</a:t>
                </a:r>
              </a:p>
              <a:p>
                <a:pPr marL="0" marR="0" lvl="0" indent="0" defTabSz="91440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c) Mấy cậu bạn đang             ó                 iêng tìm chỗ chơi đá cầu.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297B7F4-1F18-4ADD-BCAC-2E0AC29D8952}"/>
                  </a:ext>
                </a:extLst>
              </p:cNvPr>
              <p:cNvSpPr/>
              <p:nvPr/>
            </p:nvSpPr>
            <p:spPr>
              <a:xfrm>
                <a:off x="2496499" y="1295043"/>
                <a:ext cx="470065" cy="56589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0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6502F1E-0FA1-4400-B78D-C32F9357E312}"/>
                  </a:ext>
                </a:extLst>
              </p:cNvPr>
              <p:cNvSpPr/>
              <p:nvPr/>
            </p:nvSpPr>
            <p:spPr>
              <a:xfrm>
                <a:off x="3784403" y="2673452"/>
                <a:ext cx="425585" cy="47536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0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15CFE3-846B-4CC5-AAAB-F58DB7759B2E}"/>
                </a:ext>
              </a:extLst>
            </p:cNvPr>
            <p:cNvSpPr/>
            <p:nvPr/>
          </p:nvSpPr>
          <p:spPr>
            <a:xfrm>
              <a:off x="3158906" y="3546515"/>
              <a:ext cx="591407" cy="482697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4613235-9AC2-4460-9533-E2F5D7B3FFC2}"/>
                </a:ext>
              </a:extLst>
            </p:cNvPr>
            <p:cNvSpPr/>
            <p:nvPr/>
          </p:nvSpPr>
          <p:spPr>
            <a:xfrm>
              <a:off x="3135816" y="4823114"/>
              <a:ext cx="813103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EFB96B2-0251-42A6-9667-BA43693F05E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15" y="1499014"/>
            <a:ext cx="593745" cy="2393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2CEB3C6-A48A-46D7-B109-E3508B5D7F91}"/>
              </a:ext>
            </a:extLst>
          </p:cNvPr>
          <p:cNvSpPr txBox="1"/>
          <p:nvPr/>
        </p:nvSpPr>
        <p:spPr>
          <a:xfrm>
            <a:off x="2915645" y="354677"/>
            <a:ext cx="895705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 </a:t>
            </a: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ngh</a:t>
            </a: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thay cho ô vuông.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ACB5E77-9E6E-48E2-B02E-78DB185086B3}"/>
              </a:ext>
            </a:extLst>
          </p:cNvPr>
          <p:cNvGrpSpPr/>
          <p:nvPr/>
        </p:nvGrpSpPr>
        <p:grpSpPr>
          <a:xfrm>
            <a:off x="2585617" y="1167690"/>
            <a:ext cx="7505649" cy="2578521"/>
            <a:chOff x="167951" y="-1044123"/>
            <a:chExt cx="4450877" cy="4259179"/>
          </a:xfrm>
        </p:grpSpPr>
        <p:sp>
          <p:nvSpPr>
            <p:cNvPr id="31" name="Rectangle 4">
              <a:extLst>
                <a:ext uri="{FF2B5EF4-FFF2-40B4-BE49-F238E27FC236}">
                  <a16:creationId xmlns:a16="http://schemas.microsoft.com/office/drawing/2014/main" id="{E03F0290-FD62-427E-82DE-2E5FE31960A8}"/>
                </a:ext>
              </a:extLst>
            </p:cNvPr>
            <p:cNvSpPr/>
            <p:nvPr/>
          </p:nvSpPr>
          <p:spPr>
            <a:xfrm>
              <a:off x="167951" y="-1044123"/>
              <a:ext cx="4450877" cy="4259179"/>
            </a:xfrm>
            <a:custGeom>
              <a:avLst/>
              <a:gdLst>
                <a:gd name="connsiteX0" fmla="*/ 0 w 4450877"/>
                <a:gd name="connsiteY0" fmla="*/ 0 h 1668342"/>
                <a:gd name="connsiteX1" fmla="*/ 4450877 w 4450877"/>
                <a:gd name="connsiteY1" fmla="*/ 0 h 1668342"/>
                <a:gd name="connsiteX2" fmla="*/ 4450877 w 4450877"/>
                <a:gd name="connsiteY2" fmla="*/ 1668342 h 1668342"/>
                <a:gd name="connsiteX3" fmla="*/ 0 w 4450877"/>
                <a:gd name="connsiteY3" fmla="*/ 1668342 h 1668342"/>
                <a:gd name="connsiteX4" fmla="*/ 0 w 4450877"/>
                <a:gd name="connsiteY4" fmla="*/ 0 h 166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0877" h="1668342" fill="none" extrusionOk="0">
                  <a:moveTo>
                    <a:pt x="0" y="0"/>
                  </a:moveTo>
                  <a:cubicBezTo>
                    <a:pt x="2222464" y="106216"/>
                    <a:pt x="2526460" y="-142119"/>
                    <a:pt x="4450877" y="0"/>
                  </a:cubicBezTo>
                  <a:cubicBezTo>
                    <a:pt x="4313445" y="419868"/>
                    <a:pt x="4304515" y="852997"/>
                    <a:pt x="4450877" y="1668342"/>
                  </a:cubicBezTo>
                  <a:cubicBezTo>
                    <a:pt x="3575282" y="1639114"/>
                    <a:pt x="1286064" y="1652648"/>
                    <a:pt x="0" y="1668342"/>
                  </a:cubicBezTo>
                  <a:cubicBezTo>
                    <a:pt x="139583" y="1445441"/>
                    <a:pt x="44126" y="521199"/>
                    <a:pt x="0" y="0"/>
                  </a:cubicBezTo>
                  <a:close/>
                </a:path>
                <a:path w="4450877" h="1668342" stroke="0" extrusionOk="0">
                  <a:moveTo>
                    <a:pt x="0" y="0"/>
                  </a:moveTo>
                  <a:cubicBezTo>
                    <a:pt x="1400622" y="-71603"/>
                    <a:pt x="2418072" y="126493"/>
                    <a:pt x="4450877" y="0"/>
                  </a:cubicBezTo>
                  <a:cubicBezTo>
                    <a:pt x="4380993" y="394133"/>
                    <a:pt x="4481575" y="1444975"/>
                    <a:pt x="4450877" y="1668342"/>
                  </a:cubicBezTo>
                  <a:cubicBezTo>
                    <a:pt x="3311904" y="1713186"/>
                    <a:pt x="1603785" y="1511455"/>
                    <a:pt x="0" y="1668342"/>
                  </a:cubicBezTo>
                  <a:cubicBezTo>
                    <a:pt x="-34281" y="1258789"/>
                    <a:pt x="74771" y="591162"/>
                    <a:pt x="0" y="0"/>
                  </a:cubicBezTo>
                  <a:close/>
                </a:path>
              </a:pathLst>
            </a:custGeom>
            <a:solidFill>
              <a:srgbClr val="A889CC">
                <a:lumMod val="40000"/>
                <a:lumOff val="60000"/>
              </a:srgbClr>
            </a:solidFill>
            <a:ln w="19050">
              <a:solidFill>
                <a:srgbClr val="213054"/>
              </a:solidFill>
            </a:ln>
          </p:spPr>
          <p:txBody>
            <a:bodyPr wrap="square" anchor="b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a)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Dù ai nói               ả nói               iêng</a:t>
              </a:r>
            </a:p>
            <a:p>
              <a:pPr marL="0" marR="0" lvl="0" indent="0" algn="just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Lòng ta vẫn vững như kiềng ba chân.</a:t>
              </a:r>
            </a:p>
            <a:p>
              <a:pPr marL="0" marR="0" lvl="0" indent="0" algn="just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5F87F18-8EB9-4EC9-AA5E-AAAC656744E5}"/>
                </a:ext>
              </a:extLst>
            </p:cNvPr>
            <p:cNvSpPr/>
            <p:nvPr/>
          </p:nvSpPr>
          <p:spPr>
            <a:xfrm>
              <a:off x="1238536" y="-403527"/>
              <a:ext cx="728619" cy="77881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4266E0B-B89A-4E9D-A1EC-C8AB8CA71177}"/>
                </a:ext>
              </a:extLst>
            </p:cNvPr>
            <p:cNvSpPr/>
            <p:nvPr/>
          </p:nvSpPr>
          <p:spPr>
            <a:xfrm>
              <a:off x="2433887" y="-447389"/>
              <a:ext cx="728619" cy="833289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9211C353-FB71-4319-BD4D-5FE1B77F7B1F}"/>
              </a:ext>
            </a:extLst>
          </p:cNvPr>
          <p:cNvSpPr/>
          <p:nvPr/>
        </p:nvSpPr>
        <p:spPr>
          <a:xfrm>
            <a:off x="4944793" y="1421061"/>
            <a:ext cx="976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</a:t>
            </a:r>
            <a:endParaRPr lang="en-VN" sz="36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930AA3-8946-4144-BD6A-50C12DB21940}"/>
              </a:ext>
            </a:extLst>
          </p:cNvPr>
          <p:cNvSpPr/>
          <p:nvPr/>
        </p:nvSpPr>
        <p:spPr>
          <a:xfrm>
            <a:off x="6793851" y="1421061"/>
            <a:ext cx="1576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36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A8A75B7-01A3-4235-B63D-EC3673C88B3B}"/>
              </a:ext>
            </a:extLst>
          </p:cNvPr>
          <p:cNvSpPr/>
          <p:nvPr/>
        </p:nvSpPr>
        <p:spPr>
          <a:xfrm>
            <a:off x="5995300" y="4099946"/>
            <a:ext cx="1160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2BAA5A1-0D75-4BD1-BED8-6C75CC27B2DB}"/>
              </a:ext>
            </a:extLst>
          </p:cNvPr>
          <p:cNvSpPr/>
          <p:nvPr/>
        </p:nvSpPr>
        <p:spPr>
          <a:xfrm>
            <a:off x="1932742" y="4073009"/>
            <a:ext cx="1262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1503DCA-D8F6-4871-BF45-7576A01C0A79}"/>
              </a:ext>
            </a:extLst>
          </p:cNvPr>
          <p:cNvSpPr/>
          <p:nvPr/>
        </p:nvSpPr>
        <p:spPr>
          <a:xfrm>
            <a:off x="4751632" y="4961333"/>
            <a:ext cx="1160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37A4575-68F2-4D39-912B-0F0A65885946}"/>
              </a:ext>
            </a:extLst>
          </p:cNvPr>
          <p:cNvSpPr/>
          <p:nvPr/>
        </p:nvSpPr>
        <p:spPr>
          <a:xfrm>
            <a:off x="6169070" y="4916321"/>
            <a:ext cx="1576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ngh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0A89D50-3656-44AB-A596-1026CA119BC8}"/>
              </a:ext>
            </a:extLst>
          </p:cNvPr>
          <p:cNvSpPr/>
          <p:nvPr/>
        </p:nvSpPr>
        <p:spPr>
          <a:xfrm>
            <a:off x="9174480" y="0"/>
            <a:ext cx="3017520" cy="337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3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4" grpId="0"/>
          <p:bldP spid="35" grpId="0"/>
          <p:bldP spid="36" grpId="0"/>
          <p:bldP spid="37" grpId="0"/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4" grpId="0"/>
          <p:bldP spid="35" grpId="0"/>
          <p:bldP spid="36" grpId="0"/>
          <p:bldP spid="37" grpId="0"/>
          <p:bldP spid="38" grpId="0"/>
          <p:bldP spid="3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911C8B8-6857-4D4D-8B59-4F084269A1C5}"/>
              </a:ext>
            </a:extLst>
          </p:cNvPr>
          <p:cNvSpPr txBox="1"/>
          <p:nvPr/>
        </p:nvSpPr>
        <p:spPr>
          <a:xfrm>
            <a:off x="3362095" y="395886"/>
            <a:ext cx="989182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a</a:t>
            </a:r>
            <a:endParaRPr lang="vi-VN" sz="3200" b="1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7AD071F-4E79-4BBB-BF8D-699BB9506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73" y="574542"/>
            <a:ext cx="489922" cy="35371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379B495-921F-49AC-A5A1-B6FBBF313913}"/>
              </a:ext>
            </a:extLst>
          </p:cNvPr>
          <p:cNvSpPr txBox="1"/>
          <p:nvPr/>
        </p:nvSpPr>
        <p:spPr>
          <a:xfrm>
            <a:off x="1953239" y="962248"/>
            <a:ext cx="1178471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a) </a:t>
            </a: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</a:t>
            </a: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hay </a:t>
            </a:r>
            <a:r>
              <a:rPr lang="vi-VN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tr</a:t>
            </a: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thay cho ô vuông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A711C9C-D890-4B5A-88B3-472400EBFC9D}"/>
              </a:ext>
            </a:extLst>
          </p:cNvPr>
          <p:cNvGrpSpPr/>
          <p:nvPr/>
        </p:nvGrpSpPr>
        <p:grpSpPr>
          <a:xfrm>
            <a:off x="2737040" y="1444225"/>
            <a:ext cx="8797983" cy="1468864"/>
            <a:chOff x="1640120" y="870236"/>
            <a:chExt cx="4724211" cy="1468864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91D061E-2AE1-4DDF-827D-1AF53D23593A}"/>
                </a:ext>
              </a:extLst>
            </p:cNvPr>
            <p:cNvSpPr txBox="1"/>
            <p:nvPr/>
          </p:nvSpPr>
          <p:spPr>
            <a:xfrm>
              <a:off x="1803008" y="870236"/>
              <a:ext cx="4561323" cy="1468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      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ung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thu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		</a:t>
              </a: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                 ung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sức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		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       </a:t>
              </a:r>
              <a:r>
                <a:rPr kumimoji="0" lang="en-US" sz="3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ong</a:t>
              </a: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         óng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		   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ong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xanh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674CD48-E306-4041-BD5A-0832FDA9783D}"/>
                </a:ext>
              </a:extLst>
            </p:cNvPr>
            <p:cNvSpPr/>
            <p:nvPr/>
          </p:nvSpPr>
          <p:spPr>
            <a:xfrm>
              <a:off x="1672461" y="1161645"/>
              <a:ext cx="547423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87DC5FC-0471-4493-9F3B-E4D63F72A83D}"/>
                </a:ext>
              </a:extLst>
            </p:cNvPr>
            <p:cNvSpPr/>
            <p:nvPr/>
          </p:nvSpPr>
          <p:spPr>
            <a:xfrm>
              <a:off x="1640120" y="1919724"/>
              <a:ext cx="547423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EA91AC0-39E8-4E97-B7D9-99E181499D68}"/>
                </a:ext>
              </a:extLst>
            </p:cNvPr>
            <p:cNvSpPr/>
            <p:nvPr/>
          </p:nvSpPr>
          <p:spPr>
            <a:xfrm>
              <a:off x="2640699" y="1908153"/>
              <a:ext cx="480091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5BB72CD-568E-4C62-8D22-E620FCBEB7F2}"/>
                </a:ext>
              </a:extLst>
            </p:cNvPr>
            <p:cNvSpPr/>
            <p:nvPr/>
          </p:nvSpPr>
          <p:spPr>
            <a:xfrm>
              <a:off x="4231625" y="1183243"/>
              <a:ext cx="547423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C74230C-F258-42AF-B8D1-3C8DB3247ED7}"/>
                </a:ext>
              </a:extLst>
            </p:cNvPr>
            <p:cNvSpPr/>
            <p:nvPr/>
          </p:nvSpPr>
          <p:spPr>
            <a:xfrm>
              <a:off x="3980933" y="1919724"/>
              <a:ext cx="547423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FA8CF3B9-0035-4B62-B67C-DE03414999C7}"/>
              </a:ext>
            </a:extLst>
          </p:cNvPr>
          <p:cNvSpPr/>
          <p:nvPr/>
        </p:nvSpPr>
        <p:spPr>
          <a:xfrm>
            <a:off x="3117134" y="1579915"/>
            <a:ext cx="753489" cy="63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tr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7FD366D-3672-4DC0-BDD1-40ECA3E4EC32}"/>
              </a:ext>
            </a:extLst>
          </p:cNvPr>
          <p:cNvSpPr/>
          <p:nvPr/>
        </p:nvSpPr>
        <p:spPr>
          <a:xfrm>
            <a:off x="7651314" y="1607642"/>
            <a:ext cx="998285" cy="63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ch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7F82A64-0581-42D2-89EC-EB3A5470DD78}"/>
              </a:ext>
            </a:extLst>
          </p:cNvPr>
          <p:cNvSpPr/>
          <p:nvPr/>
        </p:nvSpPr>
        <p:spPr>
          <a:xfrm>
            <a:off x="2980801" y="2348425"/>
            <a:ext cx="998285" cy="63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ch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40729A-6821-474D-A71D-F35BCD747F80}"/>
              </a:ext>
            </a:extLst>
          </p:cNvPr>
          <p:cNvSpPr/>
          <p:nvPr/>
        </p:nvSpPr>
        <p:spPr>
          <a:xfrm>
            <a:off x="4739353" y="2335413"/>
            <a:ext cx="998285" cy="63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ch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F7A85E3-9241-4310-B998-0B55158D1F58}"/>
              </a:ext>
            </a:extLst>
          </p:cNvPr>
          <p:cNvSpPr/>
          <p:nvPr/>
        </p:nvSpPr>
        <p:spPr>
          <a:xfrm>
            <a:off x="7536844" y="2325518"/>
            <a:ext cx="753489" cy="63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tr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2C9CFC4-18FC-44AC-8340-9AFEE783F75F}"/>
              </a:ext>
            </a:extLst>
          </p:cNvPr>
          <p:cNvSpPr/>
          <p:nvPr/>
        </p:nvSpPr>
        <p:spPr>
          <a:xfrm>
            <a:off x="9174480" y="0"/>
            <a:ext cx="3017520" cy="337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1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 build="p"/>
      <p:bldP spid="52" grpId="0"/>
      <p:bldP spid="53" grpId="0"/>
      <p:bldP spid="54" grpId="0"/>
      <p:bldP spid="55" grpId="0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276</Words>
  <Application>Microsoft Office PowerPoint</Application>
  <PresentationFormat>Widescreen</PresentationFormat>
  <Paragraphs>51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等线</vt:lpstr>
      <vt:lpstr>Arial</vt:lpstr>
      <vt:lpstr>Arial-Rounded</vt:lpstr>
      <vt:lpstr>Calibri</vt:lpstr>
      <vt:lpstr>Calibri Light</vt:lpstr>
      <vt:lpstr>HP001 4 hàng</vt:lpstr>
      <vt:lpstr>Times New Roman</vt:lpstr>
      <vt:lpstr>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33</cp:revision>
  <dcterms:created xsi:type="dcterms:W3CDTF">2021-07-20T01:55:21Z</dcterms:created>
  <dcterms:modified xsi:type="dcterms:W3CDTF">2021-11-10T02:22:49Z</dcterms:modified>
</cp:coreProperties>
</file>