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382" r:id="rId3"/>
    <p:sldId id="517" r:id="rId4"/>
    <p:sldId id="516" r:id="rId5"/>
    <p:sldId id="518" r:id="rId6"/>
    <p:sldId id="519" r:id="rId7"/>
    <p:sldId id="291" r:id="rId8"/>
    <p:sldId id="292" r:id="rId9"/>
    <p:sldId id="293" r:id="rId10"/>
    <p:sldId id="294" r:id="rId11"/>
    <p:sldId id="295" r:id="rId12"/>
    <p:sldId id="375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643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7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7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81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6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image" Target="../media/image43.GIF"/><Relationship Id="rId19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Kể chuyện Chúng mình là bạn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3119" y="101200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B29B2-E6E0-4CB7-816F-7E7B1251ABBD}"/>
              </a:ext>
            </a:extLst>
          </p:cNvPr>
          <p:cNvSpPr txBox="1"/>
          <p:nvPr/>
        </p:nvSpPr>
        <p:spPr>
          <a:xfrm>
            <a:off x="6604253" y="2533099"/>
            <a:ext cx="5036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Kể  cho người thân nghe câu chuyện: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“Chúng mình là bạn”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46C5C7-4199-4A52-905B-3B56F9F16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6888511" y="1302446"/>
            <a:ext cx="935281" cy="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27BBCD-1441-46C8-983B-8FC99B0B6908}"/>
              </a:ext>
            </a:extLst>
          </p:cNvPr>
          <p:cNvGrpSpPr/>
          <p:nvPr/>
        </p:nvGrpSpPr>
        <p:grpSpPr>
          <a:xfrm>
            <a:off x="499059" y="288541"/>
            <a:ext cx="2473593" cy="1959611"/>
            <a:chOff x="-1863471" y="1396452"/>
            <a:chExt cx="3056492" cy="3111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12959-621C-4417-BF3E-166F575D9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-1863471" y="1396452"/>
              <a:ext cx="3056492" cy="3111931"/>
            </a:xfrm>
            <a:prstGeom prst="ellipse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C32698-1B2D-45C3-B7B9-A28B330F05F8}"/>
                </a:ext>
              </a:extLst>
            </p:cNvPr>
            <p:cNvSpPr/>
            <p:nvPr/>
          </p:nvSpPr>
          <p:spPr>
            <a:xfrm>
              <a:off x="-1705813" y="2000965"/>
              <a:ext cx="1816905" cy="435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208592" y="256085"/>
            <a:ext cx="622448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735574" y="1455208"/>
            <a:ext cx="536582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88E3919-F214-4A21-869C-6601D2E3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A78E5-3BD7-4877-B623-00B796A0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4463"/>
            <a:ext cx="12192000" cy="3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3079418" y="286565"/>
            <a:ext cx="598884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C3981-78E7-453A-8472-E8E70DA1F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295</Words>
  <Application>Microsoft Office PowerPoint</Application>
  <PresentationFormat>Widescreen</PresentationFormat>
  <Paragraphs>30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36</cp:revision>
  <dcterms:created xsi:type="dcterms:W3CDTF">2021-07-20T01:55:21Z</dcterms:created>
  <dcterms:modified xsi:type="dcterms:W3CDTF">2021-11-10T02:08:03Z</dcterms:modified>
</cp:coreProperties>
</file>