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2"/>
  </p:notesMasterIdLst>
  <p:sldIdLst>
    <p:sldId id="293" r:id="rId4"/>
    <p:sldId id="292" r:id="rId5"/>
    <p:sldId id="283" r:id="rId6"/>
    <p:sldId id="289" r:id="rId7"/>
    <p:sldId id="285" r:id="rId8"/>
    <p:sldId id="291" r:id="rId9"/>
    <p:sldId id="286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27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8C24-8479-4F6F-A07C-9BE472D3F84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E763-5A73-4DE9-8499-9AF343392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67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9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94637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8387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08461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74667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0684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80296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5738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50727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2314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45617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2626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79968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8875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1576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088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27979"/>
      </p:ext>
    </p:extLst>
  </p:cSld>
  <p:clrMapOvr>
    <a:masterClrMapping/>
  </p:clrMapOvr>
  <p:transition spd="med" advClick="0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18347"/>
      </p:ext>
    </p:extLst>
  </p:cSld>
  <p:clrMapOvr>
    <a:masterClrMapping/>
  </p:clrMapOvr>
  <p:transition spd="med" advClick="0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75702"/>
      </p:ext>
    </p:extLst>
  </p:cSld>
  <p:clrMapOvr>
    <a:masterClrMapping/>
  </p:clrMapOvr>
  <p:transition spd="med" advClick="0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233668"/>
      </p:ext>
    </p:extLst>
  </p:cSld>
  <p:clrMapOvr>
    <a:masterClrMapping/>
  </p:clrMapOvr>
  <p:transition spd="med" advClick="0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7831"/>
      </p:ext>
    </p:extLst>
  </p:cSld>
  <p:clrMapOvr>
    <a:masterClrMapping/>
  </p:clrMapOvr>
  <p:transition spd="med" advClick="0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59948"/>
      </p:ext>
    </p:extLst>
  </p:cSld>
  <p:clrMapOvr>
    <a:masterClrMapping/>
  </p:clrMapOvr>
  <p:transition spd="med" advClick="0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16788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165601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8489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710461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55079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75718"/>
      </p:ext>
    </p:extLst>
  </p:cSld>
  <p:clrMapOvr>
    <a:masterClrMapping/>
  </p:clrMapOvr>
  <p:transition spd="med" advClick="0" advTm="400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28465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94677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6671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06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4400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857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2817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2887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33405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9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微软雅黑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PHÂN MÔN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vốn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bè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chấm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than.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69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95426" y="676094"/>
            <a:ext cx="7710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Luyện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từ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và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câu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218691" y="3222636"/>
            <a:ext cx="375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rPr>
              <a:t> 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919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83" y="1651464"/>
            <a:ext cx="5540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62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Lớp Chúng Ta Đoàn Kết  Nhạc Thiếu Nhi_v720P">
            <a:hlinkClick r:id="" action="ppaction://media"/>
            <a:extLst>
              <a:ext uri="{FF2B5EF4-FFF2-40B4-BE49-F238E27FC236}">
                <a16:creationId xmlns:a16="http://schemas.microsoft.com/office/drawing/2014/main" id="{C3418C33-815B-4796-B2D2-50EAB4038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410" y="594805"/>
            <a:ext cx="1059402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09D2C4-E2B7-4BEC-8347-C83D39F64DBB}"/>
              </a:ext>
            </a:extLst>
          </p:cNvPr>
          <p:cNvSpPr txBox="1"/>
          <p:nvPr/>
        </p:nvSpPr>
        <p:spPr>
          <a:xfrm>
            <a:off x="2858610" y="693122"/>
            <a:ext cx="926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1B9BE2D-247E-4AEA-85B0-6FAC3E3C5A45}"/>
              </a:ext>
            </a:extLst>
          </p:cNvPr>
          <p:cNvSpPr/>
          <p:nvPr/>
        </p:nvSpPr>
        <p:spPr>
          <a:xfrm>
            <a:off x="2535929" y="1869076"/>
            <a:ext cx="2323453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hân thiết </a:t>
            </a: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F8D09691-ECBC-48F0-9867-0862D91A0696}"/>
              </a:ext>
            </a:extLst>
          </p:cNvPr>
          <p:cNvSpPr/>
          <p:nvPr/>
        </p:nvSpPr>
        <p:spPr>
          <a:xfrm>
            <a:off x="5829363" y="1869076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C5C40436-4D2C-4989-8C23-33BBDD2BADEF}"/>
              </a:ext>
            </a:extLst>
          </p:cNvPr>
          <p:cNvSpPr/>
          <p:nvPr/>
        </p:nvSpPr>
        <p:spPr>
          <a:xfrm>
            <a:off x="4266071" y="3079902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 mến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9F1C2640-D321-40C8-A6CF-32174E6799BB}"/>
              </a:ext>
            </a:extLst>
          </p:cNvPr>
          <p:cNvSpPr/>
          <p:nvPr/>
        </p:nvSpPr>
        <p:spPr>
          <a:xfrm>
            <a:off x="2611977" y="4157578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 dỗi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6">
            <a:extLst>
              <a:ext uri="{FF2B5EF4-FFF2-40B4-BE49-F238E27FC236}">
                <a16:creationId xmlns:a16="http://schemas.microsoft.com/office/drawing/2014/main" id="{16CC95AE-A8B0-4CB7-A5B5-54081602904B}"/>
              </a:ext>
            </a:extLst>
          </p:cNvPr>
          <p:cNvSpPr/>
          <p:nvPr/>
        </p:nvSpPr>
        <p:spPr>
          <a:xfrm>
            <a:off x="6193304" y="4157578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FD1CF6-587A-4531-8ED4-BDC3CE1F3C9D}"/>
              </a:ext>
            </a:extLst>
          </p:cNvPr>
          <p:cNvSpPr txBox="1"/>
          <p:nvPr/>
        </p:nvSpPr>
        <p:spPr>
          <a:xfrm>
            <a:off x="2283780" y="817615"/>
            <a:ext cx="8103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Chọn từ trong ngoặc đơn thay cho ô vuông</a:t>
            </a:r>
          </a:p>
          <a:p>
            <a:pPr algn="ctr"/>
            <a:r>
              <a:rPr lang="vi-VN" sz="2800" b="0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(nhớ, tươi vui, thân thiết, vui đùa)</a:t>
            </a:r>
            <a:endParaRPr lang="vi-VN" sz="2800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1CCFB-D643-4856-ACEC-523F14E0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32" y="2218068"/>
            <a:ext cx="7668088" cy="2265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1BA047-AEE8-45DF-B200-4EE1DDB1EB81}"/>
              </a:ext>
            </a:extLst>
          </p:cNvPr>
          <p:cNvSpPr/>
          <p:nvPr/>
        </p:nvSpPr>
        <p:spPr>
          <a:xfrm>
            <a:off x="2350732" y="2306844"/>
            <a:ext cx="7668088" cy="21763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nhỏ và nòng nọc là đôi bạn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Hằng ngày chúng cùng nhau bơi lội. Thế rồi nòng nọc trở thành ếch. Nó phải lên bờ để sinh sống. Những nó vẫn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 nhỏ. Thỉnh thoảng, nó nhảy xuống ao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đùa 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 nhỏ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06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D151278-03AE-4A3F-9226-D067E9C44C4E}"/>
              </a:ext>
            </a:extLst>
          </p:cNvPr>
          <p:cNvSpPr txBox="1"/>
          <p:nvPr/>
        </p:nvSpPr>
        <p:spPr>
          <a:xfrm>
            <a:off x="1464816" y="1026030"/>
            <a:ext cx="9934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C3C503C1-EEA7-46DB-8243-731589C687D6}"/>
              </a:ext>
            </a:extLst>
          </p:cNvPr>
          <p:cNvSpPr/>
          <p:nvPr/>
        </p:nvSpPr>
        <p:spPr>
          <a:xfrm>
            <a:off x="1464816" y="2584139"/>
            <a:ext cx="3757473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027F23CA-DA73-4324-B06A-36343BCC911D}"/>
              </a:ext>
            </a:extLst>
          </p:cNvPr>
          <p:cNvSpPr/>
          <p:nvPr/>
        </p:nvSpPr>
        <p:spPr>
          <a:xfrm>
            <a:off x="1464815" y="3495500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1" name="Rounded Rectangle 12">
            <a:extLst>
              <a:ext uri="{FF2B5EF4-FFF2-40B4-BE49-F238E27FC236}">
                <a16:creationId xmlns:a16="http://schemas.microsoft.com/office/drawing/2014/main" id="{2D5D5CD9-F4DF-4E84-9D86-BB102518474A}"/>
              </a:ext>
            </a:extLst>
          </p:cNvPr>
          <p:cNvSpPr/>
          <p:nvPr/>
        </p:nvSpPr>
        <p:spPr>
          <a:xfrm>
            <a:off x="1464816" y="4407803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74DD0EAE-73CF-4217-A2FF-D7BE10C350C5}"/>
              </a:ext>
            </a:extLst>
          </p:cNvPr>
          <p:cNvSpPr/>
          <p:nvPr/>
        </p:nvSpPr>
        <p:spPr>
          <a:xfrm>
            <a:off x="5960044" y="2584139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E6950865-A7AB-48F6-A907-6934CFA28587}"/>
              </a:ext>
            </a:extLst>
          </p:cNvPr>
          <p:cNvSpPr/>
          <p:nvPr/>
        </p:nvSpPr>
        <p:spPr>
          <a:xfrm>
            <a:off x="5960044" y="3495500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ounded Rectangle 15">
            <a:extLst>
              <a:ext uri="{FF2B5EF4-FFF2-40B4-BE49-F238E27FC236}">
                <a16:creationId xmlns:a16="http://schemas.microsoft.com/office/drawing/2014/main" id="{BC5693C9-7559-4C35-8E7C-E58C1F80C6D3}"/>
              </a:ext>
            </a:extLst>
          </p:cNvPr>
          <p:cNvSpPr/>
          <p:nvPr/>
        </p:nvSpPr>
        <p:spPr>
          <a:xfrm>
            <a:off x="5960044" y="4407803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C51FAE-AB1D-4BEE-8836-B38CF4FAD7A0}"/>
              </a:ext>
            </a:extLst>
          </p:cNvPr>
          <p:cNvSpPr txBox="1"/>
          <p:nvPr/>
        </p:nvSpPr>
        <p:spPr>
          <a:xfrm>
            <a:off x="3280115" y="1901883"/>
            <a:ext cx="4656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                              B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29D6BA-CB4A-46D3-B563-07E07F96D156}"/>
              </a:ext>
            </a:extLst>
          </p:cNvPr>
          <p:cNvGrpSpPr/>
          <p:nvPr/>
        </p:nvGrpSpPr>
        <p:grpSpPr>
          <a:xfrm>
            <a:off x="5203196" y="2900448"/>
            <a:ext cx="780471" cy="1014527"/>
            <a:chOff x="2016413" y="2423935"/>
            <a:chExt cx="676905" cy="130324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5B9FC40-5821-48C8-95BF-28FB5625A2C5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8C961B-8AE0-425E-BD12-BC29F9C624C2}"/>
                </a:ext>
              </a:extLst>
            </p:cNvPr>
            <p:cNvCxnSpPr>
              <a:stCxn id="57" idx="5"/>
              <a:endCxn id="59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37AED65-FBEA-431A-B58D-6AA1EAFECB77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A5811C-44A9-40A0-8544-86522AD21885}"/>
              </a:ext>
            </a:extLst>
          </p:cNvPr>
          <p:cNvGrpSpPr/>
          <p:nvPr/>
        </p:nvGrpSpPr>
        <p:grpSpPr>
          <a:xfrm>
            <a:off x="5233474" y="2873557"/>
            <a:ext cx="750193" cy="994734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29E2E4-5E30-4E52-B2A1-BB82CE9926C7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FCF073-0557-4C3D-A3E8-4BA5A1C93C88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1BA12C-086A-4907-8C2D-82A7624E7F7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6F8BAE-1BB6-4F4A-BD32-D7B2DD4D65C8}"/>
              </a:ext>
            </a:extLst>
          </p:cNvPr>
          <p:cNvGrpSpPr/>
          <p:nvPr/>
        </p:nvGrpSpPr>
        <p:grpSpPr>
          <a:xfrm>
            <a:off x="3390579" y="4168065"/>
            <a:ext cx="2569465" cy="606912"/>
            <a:chOff x="1970327" y="1568525"/>
            <a:chExt cx="2492142" cy="61767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2A182E-C99E-42F6-9C51-091304767CF7}"/>
                </a:ext>
              </a:extLst>
            </p:cNvPr>
            <p:cNvSpPr/>
            <p:nvPr/>
          </p:nvSpPr>
          <p:spPr>
            <a:xfrm>
              <a:off x="1970327" y="1568525"/>
              <a:ext cx="66938" cy="1435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63F3D2-8F5A-40DB-8E03-2078D848D2AF}"/>
                </a:ext>
              </a:extLst>
            </p:cNvPr>
            <p:cNvCxnSpPr>
              <a:cxnSpLocks/>
              <a:stCxn id="51" idx="3"/>
              <a:endCxn id="54" idx="1"/>
            </p:cNvCxnSpPr>
            <p:nvPr/>
          </p:nvCxnSpPr>
          <p:spPr>
            <a:xfrm>
              <a:off x="3746916" y="7745253"/>
              <a:ext cx="715553" cy="0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D0EBB-56CD-400A-9BF9-5A79147AF237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056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08284" y="1368406"/>
            <a:ext cx="875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cố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bài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0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206</Words>
  <Application>Microsoft Office PowerPoint</Application>
  <PresentationFormat>Widescreen</PresentationFormat>
  <Paragraphs>30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Microsoft YaHei</vt:lpstr>
      <vt:lpstr>Arial</vt:lpstr>
      <vt:lpstr>Arial-Rounded</vt:lpstr>
      <vt:lpstr>Calibri</vt:lpstr>
      <vt:lpstr>等线</vt:lpstr>
      <vt:lpstr>等线 Light</vt:lpstr>
      <vt:lpstr>Times New Roman</vt:lpstr>
      <vt:lpstr>包图简圆体</vt:lpstr>
      <vt:lpstr>字魂27号-布丁体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4</cp:revision>
  <dcterms:created xsi:type="dcterms:W3CDTF">2021-07-30T03:38:57Z</dcterms:created>
  <dcterms:modified xsi:type="dcterms:W3CDTF">2021-11-01T09:08:49Z</dcterms:modified>
</cp:coreProperties>
</file>