
<file path=[Content_Types].xml><?xml version="1.0" encoding="utf-8"?>
<Types xmlns="http://schemas.openxmlformats.org/package/2006/content-types">
  <Default Extension="png" ContentType="image/png"/>
  <Default Extension="mp3" ContentType="audio/mpe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12" r:id="rId5"/>
  </p:sldMasterIdLst>
  <p:notesMasterIdLst>
    <p:notesMasterId r:id="rId32"/>
  </p:notesMasterIdLst>
  <p:sldIdLst>
    <p:sldId id="283" r:id="rId6"/>
    <p:sldId id="282" r:id="rId7"/>
    <p:sldId id="259" r:id="rId8"/>
    <p:sldId id="258" r:id="rId9"/>
    <p:sldId id="260" r:id="rId10"/>
    <p:sldId id="261" r:id="rId11"/>
    <p:sldId id="262" r:id="rId12"/>
    <p:sldId id="266" r:id="rId13"/>
    <p:sldId id="265" r:id="rId14"/>
    <p:sldId id="256" r:id="rId15"/>
    <p:sldId id="267" r:id="rId16"/>
    <p:sldId id="284"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29" d="100"/>
          <a:sy n="29" d="100"/>
        </p:scale>
        <p:origin x="288"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heme" Target="theme/theme1.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8054EC5-C9B3-4AD9-A789-372BD85CC904}" type="datetimeFigureOut">
              <a:rPr lang="en-US" smtClean="0"/>
              <a:t>11/1/2021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3B364F-C20C-4C08-9711-A45E80252372}" type="slidenum">
              <a:rPr lang="en-US" smtClean="0"/>
              <a:t>‹#›</a:t>
            </a:fld>
            <a:endParaRPr lang="en-US"/>
          </a:p>
        </p:txBody>
      </p:sp>
    </p:spTree>
    <p:extLst>
      <p:ext uri="{BB962C8B-B14F-4D97-AF65-F5344CB8AC3E}">
        <p14:creationId xmlns:p14="http://schemas.microsoft.com/office/powerpoint/2010/main" val="36064605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được</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 Thảo  - 0965-407-598</a:t>
            </a:r>
            <a:endParaRPr lang="en-US"/>
          </a:p>
        </p:txBody>
      </p:sp>
    </p:spTree>
    <p:extLst>
      <p:ext uri="{BB962C8B-B14F-4D97-AF65-F5344CB8AC3E}">
        <p14:creationId xmlns:p14="http://schemas.microsoft.com/office/powerpoint/2010/main" val="34291576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được</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 Thảo  - 0965-407-598</a:t>
            </a:r>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B0372A-0EAB-497F-8C4F-DBA74D4F81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021131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B0372A-0EAB-497F-8C4F-DBA74D4F81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202621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B0372A-0EAB-497F-8C4F-DBA74D4F81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401325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DAF0E2A-F7E6-400B-80F7-E364583CAED8}" type="datetimeFigureOut">
              <a:rPr lang="en-US" smtClean="0"/>
              <a:t>11/1/2021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C14322-25B3-482C-8517-0529DD414617}" type="slidenum">
              <a:rPr lang="en-US" smtClean="0"/>
              <a:t>‹#›</a:t>
            </a:fld>
            <a:endParaRPr lang="en-US"/>
          </a:p>
        </p:txBody>
      </p:sp>
    </p:spTree>
    <p:extLst>
      <p:ext uri="{BB962C8B-B14F-4D97-AF65-F5344CB8AC3E}">
        <p14:creationId xmlns:p14="http://schemas.microsoft.com/office/powerpoint/2010/main" val="157975474"/>
      </p:ext>
    </p:extLst>
  </p:cSld>
  <p:clrMapOvr>
    <a:masterClrMapping/>
  </p:clrMapOvr>
  <p:transition spd="med">
    <p:pull/>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smtClean="0"/>
              <a:t>11/1/2021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C14322-25B3-482C-8517-0529DD414617}" type="slidenum">
              <a:rPr lang="en-US" smtClean="0"/>
              <a:t>‹#›</a:t>
            </a:fld>
            <a:endParaRPr lang="en-US"/>
          </a:p>
        </p:txBody>
      </p:sp>
    </p:spTree>
    <p:extLst>
      <p:ext uri="{BB962C8B-B14F-4D97-AF65-F5344CB8AC3E}">
        <p14:creationId xmlns:p14="http://schemas.microsoft.com/office/powerpoint/2010/main" val="2085733101"/>
      </p:ext>
    </p:extLst>
  </p:cSld>
  <p:clrMapOvr>
    <a:masterClrMapping/>
  </p:clrMapOvr>
  <p:transition spd="med">
    <p:pull/>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smtClean="0"/>
              <a:t>11/1/2021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C14322-25B3-482C-8517-0529DD414617}" type="slidenum">
              <a:rPr lang="en-US" smtClean="0"/>
              <a:t>‹#›</a:t>
            </a:fld>
            <a:endParaRPr lang="en-US"/>
          </a:p>
        </p:txBody>
      </p:sp>
    </p:spTree>
    <p:extLst>
      <p:ext uri="{BB962C8B-B14F-4D97-AF65-F5344CB8AC3E}">
        <p14:creationId xmlns:p14="http://schemas.microsoft.com/office/powerpoint/2010/main" val="2239489459"/>
      </p:ext>
    </p:extLst>
  </p:cSld>
  <p:clrMapOvr>
    <a:masterClrMapping/>
  </p:clrMapOvr>
  <p:transition spd="med">
    <p:pull/>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t>11/1/2021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56435159"/>
      </p:ext>
    </p:extLst>
  </p:cSld>
  <p:clrMapOvr>
    <a:masterClrMapping/>
  </p:clrMapOvr>
  <p:transition spd="med">
    <p:pull/>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t>11/1/2021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318532543"/>
      </p:ext>
    </p:extLst>
  </p:cSld>
  <p:clrMapOvr>
    <a:masterClrMapping/>
  </p:clrMapOvr>
  <p:transition spd="med">
    <p:pull/>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t>11/1/2021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4232354767"/>
      </p:ext>
    </p:extLst>
  </p:cSld>
  <p:clrMapOvr>
    <a:masterClrMapping/>
  </p:clrMapOvr>
  <p:transition spd="med">
    <p:pull/>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DAF0E2A-F7E6-400B-80F7-E364583CAED8}" type="datetimeFigureOut">
              <a:rPr lang="en-US">
                <a:solidFill>
                  <a:prstClr val="black">
                    <a:tint val="75000"/>
                  </a:prstClr>
                </a:solidFill>
              </a:rPr>
              <a:t>11/1/2021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C14322-25B3-482C-8517-0529DD414617}" type="slidenum">
              <a:rPr lang="en-US">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542836488"/>
      </p:ext>
    </p:extLst>
  </p:cSld>
  <p:clrMapOvr>
    <a:masterClrMapping/>
  </p:clrMapOvr>
  <p:transition spd="med">
    <p:pull/>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DAF0E2A-F7E6-400B-80F7-E364583CAED8}" type="datetimeFigureOut">
              <a:rPr lang="en-US">
                <a:solidFill>
                  <a:prstClr val="black">
                    <a:tint val="75000"/>
                  </a:prstClr>
                </a:solidFill>
              </a:rPr>
              <a:t>11/1/2021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DC14322-25B3-482C-8517-0529DD414617}" type="slidenum">
              <a:rPr lang="en-US">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435355095"/>
      </p:ext>
    </p:extLst>
  </p:cSld>
  <p:clrMapOvr>
    <a:masterClrMapping/>
  </p:clrMapOvr>
  <p:transition spd="med">
    <p:pull/>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DAF0E2A-F7E6-400B-80F7-E364583CAED8}" type="datetimeFigureOut">
              <a:rPr lang="en-US">
                <a:solidFill>
                  <a:prstClr val="black">
                    <a:tint val="75000"/>
                  </a:prstClr>
                </a:solidFill>
              </a:rPr>
              <a:t>11/1/2021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DC14322-25B3-482C-8517-0529DD414617}" type="slidenum">
              <a:rPr lang="en-US">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922100740"/>
      </p:ext>
    </p:extLst>
  </p:cSld>
  <p:clrMapOvr>
    <a:masterClrMapping/>
  </p:clrMapOvr>
  <p:transition spd="med">
    <p:pull/>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AF0E2A-F7E6-400B-80F7-E364583CAED8}" type="datetimeFigureOut">
              <a:rPr lang="en-US">
                <a:solidFill>
                  <a:prstClr val="black">
                    <a:tint val="75000"/>
                  </a:prstClr>
                </a:solidFill>
              </a:rPr>
              <a:t>11/1/2021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DC14322-25B3-482C-8517-0529DD414617}" type="slidenum">
              <a:rPr lang="en-US">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344756336"/>
      </p:ext>
    </p:extLst>
  </p:cSld>
  <p:clrMapOvr>
    <a:masterClrMapping/>
  </p:clrMapOvr>
  <p:transition spd="med">
    <p:pull/>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DAF0E2A-F7E6-400B-80F7-E364583CAED8}" type="datetimeFigureOut">
              <a:rPr lang="en-US">
                <a:solidFill>
                  <a:prstClr val="black">
                    <a:tint val="75000"/>
                  </a:prstClr>
                </a:solidFill>
              </a:rPr>
              <a:t>11/1/2021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C14322-25B3-482C-8517-0529DD414617}" type="slidenum">
              <a:rPr lang="en-US">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512771128"/>
      </p:ext>
    </p:extLst>
  </p:cSld>
  <p:clrMapOvr>
    <a:masterClrMapping/>
  </p:clrMapOvr>
  <p:transition spd="med">
    <p:pull/>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smtClean="0"/>
              <a:t>11/1/2021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C14322-25B3-482C-8517-0529DD414617}" type="slidenum">
              <a:rPr lang="en-US" smtClean="0"/>
              <a:t>‹#›</a:t>
            </a:fld>
            <a:endParaRPr lang="en-US"/>
          </a:p>
        </p:txBody>
      </p:sp>
    </p:spTree>
    <p:extLst>
      <p:ext uri="{BB962C8B-B14F-4D97-AF65-F5344CB8AC3E}">
        <p14:creationId xmlns:p14="http://schemas.microsoft.com/office/powerpoint/2010/main" val="4256132196"/>
      </p:ext>
    </p:extLst>
  </p:cSld>
  <p:clrMapOvr>
    <a:masterClrMapping/>
  </p:clrMapOvr>
  <p:transition spd="med">
    <p:pull/>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DAF0E2A-F7E6-400B-80F7-E364583CAED8}" type="datetimeFigureOut">
              <a:rPr lang="en-US">
                <a:solidFill>
                  <a:prstClr val="black">
                    <a:tint val="75000"/>
                  </a:prstClr>
                </a:solidFill>
              </a:rPr>
              <a:t>11/1/2021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C14322-25B3-482C-8517-0529DD414617}" type="slidenum">
              <a:rPr lang="en-US">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016602569"/>
      </p:ext>
    </p:extLst>
  </p:cSld>
  <p:clrMapOvr>
    <a:masterClrMapping/>
  </p:clrMapOvr>
  <p:transition spd="med">
    <p:pull/>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t>11/1/2021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167516285"/>
      </p:ext>
    </p:extLst>
  </p:cSld>
  <p:clrMapOvr>
    <a:masterClrMapping/>
  </p:clrMapOvr>
  <p:transition spd="med">
    <p:pull/>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t>11/1/2021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558280525"/>
      </p:ext>
    </p:extLst>
  </p:cSld>
  <p:clrMapOvr>
    <a:masterClrMapping/>
  </p:clrMapOvr>
  <p:transition spd="med">
    <p:pull/>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B833182-0A27-4A82-AD86-EAD6460C4385}" type="datetimeFigureOut">
              <a:rPr lang="zh-CN" altLang="en-US" smtClean="0"/>
              <a:t>2021/11/1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6B89268-6037-4630-93B9-87DCE428E2CA}" type="slidenum">
              <a:rPr lang="zh-CN" altLang="en-US" smtClean="0"/>
              <a:t>‹#›</a:t>
            </a:fld>
            <a:endParaRPr lang="zh-CN" altLang="en-US"/>
          </a:p>
        </p:txBody>
      </p:sp>
    </p:spTree>
    <p:extLst>
      <p:ext uri="{BB962C8B-B14F-4D97-AF65-F5344CB8AC3E}">
        <p14:creationId xmlns:p14="http://schemas.microsoft.com/office/powerpoint/2010/main" val="3529131702"/>
      </p:ext>
    </p:extLst>
  </p:cSld>
  <p:clrMapOvr>
    <a:masterClrMapping/>
  </p:clrMapOvr>
  <p:transition spd="med">
    <p:pull/>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B833182-0A27-4A82-AD86-EAD6460C4385}" type="datetimeFigureOut">
              <a:rPr lang="zh-CN" altLang="en-US" smtClean="0"/>
              <a:t>2021/11/1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6B89268-6037-4630-93B9-87DCE428E2CA}" type="slidenum">
              <a:rPr lang="zh-CN" altLang="en-US" smtClean="0"/>
              <a:t>‹#›</a:t>
            </a:fld>
            <a:endParaRPr lang="zh-CN" altLang="en-US"/>
          </a:p>
        </p:txBody>
      </p:sp>
    </p:spTree>
    <p:extLst>
      <p:ext uri="{BB962C8B-B14F-4D97-AF65-F5344CB8AC3E}">
        <p14:creationId xmlns:p14="http://schemas.microsoft.com/office/powerpoint/2010/main" val="154770308"/>
      </p:ext>
    </p:extLst>
  </p:cSld>
  <p:clrMapOvr>
    <a:masterClrMapping/>
  </p:clrMapOvr>
  <p:transition spd="med">
    <p:pull/>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B833182-0A27-4A82-AD86-EAD6460C4385}" type="datetimeFigureOut">
              <a:rPr lang="zh-CN" altLang="en-US" smtClean="0"/>
              <a:t>2021/11/1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6B89268-6037-4630-93B9-87DCE428E2CA}" type="slidenum">
              <a:rPr lang="zh-CN" altLang="en-US" smtClean="0"/>
              <a:t>‹#›</a:t>
            </a:fld>
            <a:endParaRPr lang="zh-CN" altLang="en-US"/>
          </a:p>
        </p:txBody>
      </p:sp>
    </p:spTree>
    <p:extLst>
      <p:ext uri="{BB962C8B-B14F-4D97-AF65-F5344CB8AC3E}">
        <p14:creationId xmlns:p14="http://schemas.microsoft.com/office/powerpoint/2010/main" val="565205182"/>
      </p:ext>
    </p:extLst>
  </p:cSld>
  <p:clrMapOvr>
    <a:masterClrMapping/>
  </p:clrMapOvr>
  <p:transition spd="med">
    <p:pull/>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6B833182-0A27-4A82-AD86-EAD6460C4385}" type="datetimeFigureOut">
              <a:rPr lang="zh-CN" altLang="en-US" smtClean="0"/>
              <a:t>2021/11/1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76B89268-6037-4630-93B9-87DCE428E2CA}" type="slidenum">
              <a:rPr lang="zh-CN" altLang="en-US" smtClean="0"/>
              <a:t>‹#›</a:t>
            </a:fld>
            <a:endParaRPr lang="zh-CN" altLang="en-US"/>
          </a:p>
        </p:txBody>
      </p:sp>
    </p:spTree>
    <p:extLst>
      <p:ext uri="{BB962C8B-B14F-4D97-AF65-F5344CB8AC3E}">
        <p14:creationId xmlns:p14="http://schemas.microsoft.com/office/powerpoint/2010/main" val="481394159"/>
      </p:ext>
    </p:extLst>
  </p:cSld>
  <p:clrMapOvr>
    <a:masterClrMapping/>
  </p:clrMapOvr>
  <p:transition spd="med">
    <p:pull/>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6B833182-0A27-4A82-AD86-EAD6460C4385}" type="datetimeFigureOut">
              <a:rPr lang="zh-CN" altLang="en-US" smtClean="0"/>
              <a:t>2021/11/1</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76B89268-6037-4630-93B9-87DCE428E2CA}" type="slidenum">
              <a:rPr lang="zh-CN" altLang="en-US" smtClean="0"/>
              <a:t>‹#›</a:t>
            </a:fld>
            <a:endParaRPr lang="zh-CN" altLang="en-US"/>
          </a:p>
        </p:txBody>
      </p:sp>
    </p:spTree>
    <p:extLst>
      <p:ext uri="{BB962C8B-B14F-4D97-AF65-F5344CB8AC3E}">
        <p14:creationId xmlns:p14="http://schemas.microsoft.com/office/powerpoint/2010/main" val="3165733071"/>
      </p:ext>
    </p:extLst>
  </p:cSld>
  <p:clrMapOvr>
    <a:masterClrMapping/>
  </p:clrMapOvr>
  <p:transition spd="med">
    <p:pull/>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6B833182-0A27-4A82-AD86-EAD6460C4385}" type="datetimeFigureOut">
              <a:rPr lang="zh-CN" altLang="en-US" smtClean="0"/>
              <a:t>2021/11/1</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76B89268-6037-4630-93B9-87DCE428E2CA}" type="slidenum">
              <a:rPr lang="zh-CN" altLang="en-US" smtClean="0"/>
              <a:t>‹#›</a:t>
            </a:fld>
            <a:endParaRPr lang="zh-CN" altLang="en-US"/>
          </a:p>
        </p:txBody>
      </p:sp>
    </p:spTree>
    <p:extLst>
      <p:ext uri="{BB962C8B-B14F-4D97-AF65-F5344CB8AC3E}">
        <p14:creationId xmlns:p14="http://schemas.microsoft.com/office/powerpoint/2010/main" val="35452522"/>
      </p:ext>
    </p:extLst>
  </p:cSld>
  <p:clrMapOvr>
    <a:masterClrMapping/>
  </p:clrMapOvr>
  <p:transition spd="med">
    <p:pull/>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6B833182-0A27-4A82-AD86-EAD6460C4385}" type="datetimeFigureOut">
              <a:rPr lang="zh-CN" altLang="en-US" smtClean="0"/>
              <a:t>2021/11/1</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76B89268-6037-4630-93B9-87DCE428E2CA}" type="slidenum">
              <a:rPr lang="zh-CN" altLang="en-US" smtClean="0"/>
              <a:t>‹#›</a:t>
            </a:fld>
            <a:endParaRPr lang="zh-CN" altLang="en-US"/>
          </a:p>
        </p:txBody>
      </p:sp>
    </p:spTree>
    <p:extLst>
      <p:ext uri="{BB962C8B-B14F-4D97-AF65-F5344CB8AC3E}">
        <p14:creationId xmlns:p14="http://schemas.microsoft.com/office/powerpoint/2010/main" val="2071311369"/>
      </p:ext>
    </p:extLst>
  </p:cSld>
  <p:clrMapOvr>
    <a:masterClrMapping/>
  </p:clrMapOvr>
  <p:transition spd="med">
    <p:pull/>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DAF0E2A-F7E6-400B-80F7-E364583CAED8}" type="datetimeFigureOut">
              <a:rPr lang="en-US" smtClean="0"/>
              <a:t>11/1/2021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C14322-25B3-482C-8517-0529DD414617}" type="slidenum">
              <a:rPr lang="en-US" smtClean="0"/>
              <a:t>‹#›</a:t>
            </a:fld>
            <a:endParaRPr lang="en-US"/>
          </a:p>
        </p:txBody>
      </p:sp>
    </p:spTree>
    <p:extLst>
      <p:ext uri="{BB962C8B-B14F-4D97-AF65-F5344CB8AC3E}">
        <p14:creationId xmlns:p14="http://schemas.microsoft.com/office/powerpoint/2010/main" val="332234567"/>
      </p:ext>
    </p:extLst>
  </p:cSld>
  <p:clrMapOvr>
    <a:masterClrMapping/>
  </p:clrMapOvr>
  <p:transition spd="med">
    <p:pull/>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6B833182-0A27-4A82-AD86-EAD6460C4385}" type="datetimeFigureOut">
              <a:rPr lang="zh-CN" altLang="en-US" smtClean="0"/>
              <a:t>2021/11/1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76B89268-6037-4630-93B9-87DCE428E2CA}" type="slidenum">
              <a:rPr lang="zh-CN" altLang="en-US" smtClean="0"/>
              <a:t>‹#›</a:t>
            </a:fld>
            <a:endParaRPr lang="zh-CN" altLang="en-US"/>
          </a:p>
        </p:txBody>
      </p:sp>
    </p:spTree>
    <p:extLst>
      <p:ext uri="{BB962C8B-B14F-4D97-AF65-F5344CB8AC3E}">
        <p14:creationId xmlns:p14="http://schemas.microsoft.com/office/powerpoint/2010/main" val="1443898712"/>
      </p:ext>
    </p:extLst>
  </p:cSld>
  <p:clrMapOvr>
    <a:masterClrMapping/>
  </p:clrMapOvr>
  <p:transition spd="med">
    <p:pull/>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6B833182-0A27-4A82-AD86-EAD6460C4385}" type="datetimeFigureOut">
              <a:rPr lang="zh-CN" altLang="en-US" smtClean="0"/>
              <a:t>2021/11/1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76B89268-6037-4630-93B9-87DCE428E2CA}" type="slidenum">
              <a:rPr lang="zh-CN" altLang="en-US" smtClean="0"/>
              <a:t>‹#›</a:t>
            </a:fld>
            <a:endParaRPr lang="zh-CN" altLang="en-US"/>
          </a:p>
        </p:txBody>
      </p:sp>
    </p:spTree>
    <p:extLst>
      <p:ext uri="{BB962C8B-B14F-4D97-AF65-F5344CB8AC3E}">
        <p14:creationId xmlns:p14="http://schemas.microsoft.com/office/powerpoint/2010/main" val="2652444841"/>
      </p:ext>
    </p:extLst>
  </p:cSld>
  <p:clrMapOvr>
    <a:masterClrMapping/>
  </p:clrMapOvr>
  <p:transition spd="med">
    <p:pull/>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B833182-0A27-4A82-AD86-EAD6460C4385}" type="datetimeFigureOut">
              <a:rPr lang="zh-CN" altLang="en-US" smtClean="0"/>
              <a:t>2021/11/1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6B89268-6037-4630-93B9-87DCE428E2CA}" type="slidenum">
              <a:rPr lang="zh-CN" altLang="en-US" smtClean="0"/>
              <a:t>‹#›</a:t>
            </a:fld>
            <a:endParaRPr lang="zh-CN" altLang="en-US"/>
          </a:p>
        </p:txBody>
      </p:sp>
    </p:spTree>
    <p:extLst>
      <p:ext uri="{BB962C8B-B14F-4D97-AF65-F5344CB8AC3E}">
        <p14:creationId xmlns:p14="http://schemas.microsoft.com/office/powerpoint/2010/main" val="3720458333"/>
      </p:ext>
    </p:extLst>
  </p:cSld>
  <p:clrMapOvr>
    <a:masterClrMapping/>
  </p:clrMapOvr>
  <p:transition spd="med">
    <p:pull/>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B833182-0A27-4A82-AD86-EAD6460C4385}" type="datetimeFigureOut">
              <a:rPr lang="zh-CN" altLang="en-US" smtClean="0"/>
              <a:t>2021/11/1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6B89268-6037-4630-93B9-87DCE428E2CA}" type="slidenum">
              <a:rPr lang="zh-CN" altLang="en-US" smtClean="0"/>
              <a:t>‹#›</a:t>
            </a:fld>
            <a:endParaRPr lang="zh-CN" altLang="en-US"/>
          </a:p>
        </p:txBody>
      </p:sp>
    </p:spTree>
    <p:extLst>
      <p:ext uri="{BB962C8B-B14F-4D97-AF65-F5344CB8AC3E}">
        <p14:creationId xmlns:p14="http://schemas.microsoft.com/office/powerpoint/2010/main" val="3661919396"/>
      </p:ext>
    </p:extLst>
  </p:cSld>
  <p:clrMapOvr>
    <a:masterClrMapping/>
  </p:clrMapOvr>
  <p:transition spd="med">
    <p:pull/>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D3AAF25F-FDDF-448D-AE76-D2BBFC0E1488}" type="datetimeFigureOut">
              <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l" defTabSz="914400" rtl="0" eaLnBrk="0" fontAlgn="base" latinLnBrk="0" hangingPunct="0">
                <a:lnSpc>
                  <a:spcPct val="100000"/>
                </a:lnSpc>
                <a:spcBef>
                  <a:spcPct val="0"/>
                </a:spcBef>
                <a:spcAft>
                  <a:spcPct val="0"/>
                </a:spcAft>
                <a:buClrTx/>
                <a:buSzTx/>
                <a:buFontTx/>
                <a:buNone/>
                <a:tabLst/>
                <a:defRPr/>
              </a:pPr>
              <a:t>11/1/2021</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2F187962-8AD1-4E19-A8B4-D773E1639DC2}" type="slidenum">
              <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6380777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5C9321AA-DE9C-4E15-940D-7531A030D4ED}" type="datetimeFigureOut">
              <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l" defTabSz="914400" rtl="0" eaLnBrk="0" fontAlgn="base" latinLnBrk="0" hangingPunct="0">
                <a:lnSpc>
                  <a:spcPct val="100000"/>
                </a:lnSpc>
                <a:spcBef>
                  <a:spcPct val="0"/>
                </a:spcBef>
                <a:spcAft>
                  <a:spcPct val="0"/>
                </a:spcAft>
                <a:buClrTx/>
                <a:buSzTx/>
                <a:buFontTx/>
                <a:buNone/>
                <a:tabLst/>
                <a:defRPr/>
              </a:pPr>
              <a:t>11/1/2021</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4473F8A7-99E8-4EE9-9B0B-7F6BBA1D34A9}" type="slidenum">
              <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22990099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42729AFE-5EEB-4363-BD02-D0673BD4D563}" type="datetimeFigureOut">
              <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l" defTabSz="914400" rtl="0" eaLnBrk="0" fontAlgn="base" latinLnBrk="0" hangingPunct="0">
                <a:lnSpc>
                  <a:spcPct val="100000"/>
                </a:lnSpc>
                <a:spcBef>
                  <a:spcPct val="0"/>
                </a:spcBef>
                <a:spcAft>
                  <a:spcPct val="0"/>
                </a:spcAft>
                <a:buClrTx/>
                <a:buSzTx/>
                <a:buFontTx/>
                <a:buNone/>
                <a:tabLst/>
                <a:defRPr/>
              </a:pPr>
              <a:t>11/1/2021</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827ADC10-AFE8-42B0-AD86-2C4587FAE765}" type="slidenum">
              <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32667191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FD430922-7AA9-4846-A945-C8D39A73CB21}" type="datetimeFigureOut">
              <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l" defTabSz="914400" rtl="0" eaLnBrk="0" fontAlgn="base" latinLnBrk="0" hangingPunct="0">
                <a:lnSpc>
                  <a:spcPct val="100000"/>
                </a:lnSpc>
                <a:spcBef>
                  <a:spcPct val="0"/>
                </a:spcBef>
                <a:spcAft>
                  <a:spcPct val="0"/>
                </a:spcAft>
                <a:buClrTx/>
                <a:buSzTx/>
                <a:buFontTx/>
                <a:buNone/>
                <a:tabLst/>
                <a:defRPr/>
              </a:pPr>
              <a:t>11/1/2021</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ADE03704-0450-4FF2-BD29-D772375A23BB}" type="slidenum">
              <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42211597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9A44BD83-7B22-4386-AC2B-F398D2E32AB8}" type="datetimeFigureOut">
              <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l" defTabSz="914400" rtl="0" eaLnBrk="0" fontAlgn="base" latinLnBrk="0" hangingPunct="0">
                <a:lnSpc>
                  <a:spcPct val="100000"/>
                </a:lnSpc>
                <a:spcBef>
                  <a:spcPct val="0"/>
                </a:spcBef>
                <a:spcAft>
                  <a:spcPct val="0"/>
                </a:spcAft>
                <a:buClrTx/>
                <a:buSzTx/>
                <a:buFontTx/>
                <a:buNone/>
                <a:tabLst/>
                <a:defRPr/>
              </a:pPr>
              <a:t>11/1/2021</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8A689E8B-02AB-4578-9CB9-6BC0E678D6C5}" type="slidenum">
              <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62425291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F2B72838-3208-4AE6-82D2-10243E96EE1E}" type="datetimeFigureOut">
              <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l" defTabSz="914400" rtl="0" eaLnBrk="0" fontAlgn="base" latinLnBrk="0" hangingPunct="0">
                <a:lnSpc>
                  <a:spcPct val="100000"/>
                </a:lnSpc>
                <a:spcBef>
                  <a:spcPct val="0"/>
                </a:spcBef>
                <a:spcAft>
                  <a:spcPct val="0"/>
                </a:spcAft>
                <a:buClrTx/>
                <a:buSzTx/>
                <a:buFontTx/>
                <a:buNone/>
                <a:tabLst/>
                <a:defRPr/>
              </a:pPr>
              <a:t>11/1/2021</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FE71604F-67F2-4FE1-870E-5132F4BD6FB4}" type="slidenum">
              <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5909468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DAF0E2A-F7E6-400B-80F7-E364583CAED8}" type="datetimeFigureOut">
              <a:rPr lang="en-US" smtClean="0"/>
              <a:t>11/1/2021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C14322-25B3-482C-8517-0529DD414617}" type="slidenum">
              <a:rPr lang="en-US" smtClean="0"/>
              <a:t>‹#›</a:t>
            </a:fld>
            <a:endParaRPr lang="en-US"/>
          </a:p>
        </p:txBody>
      </p:sp>
    </p:spTree>
    <p:extLst>
      <p:ext uri="{BB962C8B-B14F-4D97-AF65-F5344CB8AC3E}">
        <p14:creationId xmlns:p14="http://schemas.microsoft.com/office/powerpoint/2010/main" val="1354873539"/>
      </p:ext>
    </p:extLst>
  </p:cSld>
  <p:clrMapOvr>
    <a:masterClrMapping/>
  </p:clrMapOvr>
  <p:transition spd="med">
    <p:pull/>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9397546E-8559-4300-A48C-D651E2387DB8}" type="datetimeFigureOut">
              <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l" defTabSz="914400" rtl="0" eaLnBrk="0" fontAlgn="base" latinLnBrk="0" hangingPunct="0">
                <a:lnSpc>
                  <a:spcPct val="100000"/>
                </a:lnSpc>
                <a:spcBef>
                  <a:spcPct val="0"/>
                </a:spcBef>
                <a:spcAft>
                  <a:spcPct val="0"/>
                </a:spcAft>
                <a:buClrTx/>
                <a:buSzTx/>
                <a:buFontTx/>
                <a:buNone/>
                <a:tabLst/>
                <a:defRPr/>
              </a:pPr>
              <a:t>11/1/2021</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9E3FDE56-F3A4-4480-B253-1539ACC20F68}" type="slidenum">
              <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009646728"/>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9397546E-8559-4300-A48C-D651E2387DB8}" type="datetimeFigureOut">
              <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l" defTabSz="914400" rtl="0" eaLnBrk="0" fontAlgn="base" latinLnBrk="0" hangingPunct="0">
                <a:lnSpc>
                  <a:spcPct val="100000"/>
                </a:lnSpc>
                <a:spcBef>
                  <a:spcPct val="0"/>
                </a:spcBef>
                <a:spcAft>
                  <a:spcPct val="0"/>
                </a:spcAft>
                <a:buClrTx/>
                <a:buSzTx/>
                <a:buFontTx/>
                <a:buNone/>
                <a:tabLst/>
                <a:defRPr/>
              </a:pPr>
              <a:t>11/1/2021</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9E3FDE56-F3A4-4480-B253-1539ACC20F68}" type="slidenum">
              <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563303276"/>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9397546E-8559-4300-A48C-D651E2387DB8}" type="datetimeFigureOut">
              <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l" defTabSz="914400" rtl="0" eaLnBrk="0" fontAlgn="base" latinLnBrk="0" hangingPunct="0">
                <a:lnSpc>
                  <a:spcPct val="100000"/>
                </a:lnSpc>
                <a:spcBef>
                  <a:spcPct val="0"/>
                </a:spcBef>
                <a:spcAft>
                  <a:spcPct val="0"/>
                </a:spcAft>
                <a:buClrTx/>
                <a:buSzTx/>
                <a:buFontTx/>
                <a:buNone/>
                <a:tabLst/>
                <a:defRPr/>
              </a:pPr>
              <a:t>11/1/2021</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9E3FDE56-F3A4-4480-B253-1539ACC20F68}" type="slidenum">
              <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32966650"/>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AE9B6E3F-C637-4D7B-9CD1-3F53617C6172}" type="datetimeFigureOut">
              <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l" defTabSz="914400" rtl="0" eaLnBrk="0" fontAlgn="base" latinLnBrk="0" hangingPunct="0">
                <a:lnSpc>
                  <a:spcPct val="100000"/>
                </a:lnSpc>
                <a:spcBef>
                  <a:spcPct val="0"/>
                </a:spcBef>
                <a:spcAft>
                  <a:spcPct val="0"/>
                </a:spcAft>
                <a:buClrTx/>
                <a:buSzTx/>
                <a:buFontTx/>
                <a:buNone/>
                <a:tabLst/>
                <a:defRPr/>
              </a:pPr>
              <a:t>11/1/2021</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ABB98694-853F-45FC-B9E6-385F628C041C}" type="slidenum">
              <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00061358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E4DBAE16-742C-4AC9-91A8-43C8CFB3A5A6}" type="datetimeFigureOut">
              <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l" defTabSz="914400" rtl="0" eaLnBrk="0" fontAlgn="base" latinLnBrk="0" hangingPunct="0">
                <a:lnSpc>
                  <a:spcPct val="100000"/>
                </a:lnSpc>
                <a:spcBef>
                  <a:spcPct val="0"/>
                </a:spcBef>
                <a:spcAft>
                  <a:spcPct val="0"/>
                </a:spcAft>
                <a:buClrTx/>
                <a:buSzTx/>
                <a:buFontTx/>
                <a:buNone/>
                <a:tabLst/>
                <a:defRPr/>
              </a:pPr>
              <a:t>11/1/2021</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E0DC9828-6FC8-4614-83C5-A0B387A4C4DD}" type="slidenum">
              <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971697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213BA546-C357-4DE8-B987-06FEDD96B10D}" type="datetimeFigureOut">
              <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l" defTabSz="914400" rtl="0" eaLnBrk="0" fontAlgn="base" latinLnBrk="0" hangingPunct="0">
                <a:lnSpc>
                  <a:spcPct val="100000"/>
                </a:lnSpc>
                <a:spcBef>
                  <a:spcPct val="0"/>
                </a:spcBef>
                <a:spcAft>
                  <a:spcPct val="0"/>
                </a:spcAft>
                <a:buClrTx/>
                <a:buSzTx/>
                <a:buFontTx/>
                <a:buNone/>
                <a:tabLst/>
                <a:defRPr/>
              </a:pPr>
              <a:t>11/1/2021</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054F9A60-AD80-4229-A353-82C2ADB4342B}" type="slidenum">
              <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57146714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DF443953-2C90-4D3D-BA7F-86E2CDD36421}" type="datetimeFigureOut">
              <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l" defTabSz="914400" rtl="0" eaLnBrk="0" fontAlgn="base" latinLnBrk="0" hangingPunct="0">
                <a:lnSpc>
                  <a:spcPct val="100000"/>
                </a:lnSpc>
                <a:spcBef>
                  <a:spcPct val="0"/>
                </a:spcBef>
                <a:spcAft>
                  <a:spcPct val="0"/>
                </a:spcAft>
                <a:buClrTx/>
                <a:buSzTx/>
                <a:buFontTx/>
                <a:buNone/>
                <a:tabLst/>
                <a:defRPr/>
              </a:pPr>
              <a:t>11/1/2021</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89CF831C-4791-4C02-9D65-40506FD40197}" type="slidenum">
              <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1942267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61"/>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4" name="Rectangle 5"/>
          <p:cNvSpPr>
            <a:spLocks noGrp="1" noChangeArrowheads="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5" name="Rectangle 6"/>
          <p:cNvSpPr>
            <a:spLocks noGrp="1" noChangeArrowheads="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532A6E56-6B60-4BEC-B553-B608D71DE206}" type="slidenum">
              <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5592532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a:fillRect/>
          </a:stretch>
        </p:blipFill>
        <p:spPr>
          <a:xfrm>
            <a:off x="-1" y="0"/>
            <a:ext cx="12192001" cy="68580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 y="4610950"/>
            <a:ext cx="12192015" cy="2247075"/>
          </a:xfrm>
          <a:prstGeom prst="rect">
            <a:avLst/>
          </a:prstGeom>
        </p:spPr>
      </p:pic>
    </p:spTree>
    <p:extLst>
      <p:ext uri="{BB962C8B-B14F-4D97-AF65-F5344CB8AC3E}">
        <p14:creationId xmlns:p14="http://schemas.microsoft.com/office/powerpoint/2010/main" val="3117549441"/>
      </p:ext>
    </p:extLst>
  </p:cSld>
  <p:clrMapOvr>
    <a:masterClrMapping/>
  </p:clrMapOvr>
  <mc:AlternateContent xmlns:mc="http://schemas.openxmlformats.org/markup-compatibility/2006" xmlns:p14="http://schemas.microsoft.com/office/powerpoint/2010/main">
    <mc:Choice Requires="p14">
      <p:transition spd="slow" p14:dur="1600" advTm="1000">
        <p:blinds dir="vert"/>
      </p:transition>
    </mc:Choice>
    <mc:Fallback xmlns="">
      <p:transition spd="slow" advTm="1000">
        <p:blinds dir="vert"/>
      </p:transition>
    </mc:Fallback>
  </mc:AlternateContent>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5E68AA-BE64-F049-AE4B-6D22E5791D6E}"/>
              </a:ext>
            </a:extLst>
          </p:cNvPr>
          <p:cNvSpPr>
            <a:spLocks noGrp="1"/>
          </p:cNvSpPr>
          <p:nvPr>
            <p:ph type="ctrTitle"/>
          </p:nvPr>
        </p:nvSpPr>
        <p:spPr>
          <a:xfrm>
            <a:off x="1524000" y="1122363"/>
            <a:ext cx="9144000" cy="2387600"/>
          </a:xfrm>
        </p:spPr>
        <p:txBody>
          <a:bodyPr anchor="b"/>
          <a:lstStyle>
            <a:lvl1pPr algn="ctr">
              <a:defRPr sz="6000"/>
            </a:lvl1pPr>
          </a:lstStyle>
          <a:p>
            <a:r>
              <a:rPr kumimoji="1" lang="zh-CN" altLang="en-US"/>
              <a:t>单击此处编辑母版标题样式</a:t>
            </a:r>
          </a:p>
        </p:txBody>
      </p:sp>
      <p:sp>
        <p:nvSpPr>
          <p:cNvPr id="3" name="副标题 2">
            <a:extLst>
              <a:ext uri="{FF2B5EF4-FFF2-40B4-BE49-F238E27FC236}">
                <a16:creationId xmlns:a16="http://schemas.microsoft.com/office/drawing/2014/main" id="{68FB45DC-93A6-9E46-B68E-4C1658CC14B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zh-CN" altLang="en-US"/>
              <a:t>单击此处编辑母版副标题样式</a:t>
            </a:r>
          </a:p>
        </p:txBody>
      </p:sp>
      <p:sp>
        <p:nvSpPr>
          <p:cNvPr id="4" name="日期占位符 3">
            <a:extLst>
              <a:ext uri="{FF2B5EF4-FFF2-40B4-BE49-F238E27FC236}">
                <a16:creationId xmlns:a16="http://schemas.microsoft.com/office/drawing/2014/main" id="{60C71B9E-72DF-9B46-9E11-92FD14AF780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79D43-DAE6-0F47-A9C1-04982654FBFB}" type="datetimeFigureOut">
              <a:rPr kumimoji="1"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2021/11/1</a:t>
            </a:fld>
            <a:endParaRPr kumimoji="1"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CD64AA69-0CEE-B14A-BDC5-308DDC8C2D6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5DFAF48E-F9F8-1C46-8EEE-61E4A181629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F17B97-31AA-F046-A2B1-CB7B8C901C9E}" type="slidenum">
              <a:rPr kumimoji="1"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042445730"/>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DAF0E2A-F7E6-400B-80F7-E364583CAED8}" type="datetimeFigureOut">
              <a:rPr lang="en-US" smtClean="0"/>
              <a:t>11/1/2021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DC14322-25B3-482C-8517-0529DD414617}" type="slidenum">
              <a:rPr lang="en-US" smtClean="0"/>
              <a:t>‹#›</a:t>
            </a:fld>
            <a:endParaRPr lang="en-US"/>
          </a:p>
        </p:txBody>
      </p:sp>
    </p:spTree>
    <p:extLst>
      <p:ext uri="{BB962C8B-B14F-4D97-AF65-F5344CB8AC3E}">
        <p14:creationId xmlns:p14="http://schemas.microsoft.com/office/powerpoint/2010/main" val="1646916173"/>
      </p:ext>
    </p:extLst>
  </p:cSld>
  <p:clrMapOvr>
    <a:masterClrMapping/>
  </p:clrMapOvr>
  <p:transition spd="med">
    <p:pull/>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12_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5E68AA-BE64-F049-AE4B-6D22E5791D6E}"/>
              </a:ext>
            </a:extLst>
          </p:cNvPr>
          <p:cNvSpPr>
            <a:spLocks noGrp="1"/>
          </p:cNvSpPr>
          <p:nvPr>
            <p:ph type="ctrTitle"/>
          </p:nvPr>
        </p:nvSpPr>
        <p:spPr>
          <a:xfrm>
            <a:off x="1524000" y="1122363"/>
            <a:ext cx="9144000" cy="2387600"/>
          </a:xfrm>
        </p:spPr>
        <p:txBody>
          <a:bodyPr anchor="b"/>
          <a:lstStyle>
            <a:lvl1pPr algn="ctr">
              <a:defRPr sz="6000"/>
            </a:lvl1pPr>
          </a:lstStyle>
          <a:p>
            <a:r>
              <a:rPr kumimoji="1" lang="zh-CN" altLang="en-US"/>
              <a:t>单击此处编辑母版标题样式</a:t>
            </a:r>
          </a:p>
        </p:txBody>
      </p:sp>
      <p:sp>
        <p:nvSpPr>
          <p:cNvPr id="3" name="副标题 2">
            <a:extLst>
              <a:ext uri="{FF2B5EF4-FFF2-40B4-BE49-F238E27FC236}">
                <a16:creationId xmlns:a16="http://schemas.microsoft.com/office/drawing/2014/main" id="{68FB45DC-93A6-9E46-B68E-4C1658CC14B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zh-CN" altLang="en-US"/>
              <a:t>单击此处编辑母版副标题样式</a:t>
            </a:r>
          </a:p>
        </p:txBody>
      </p:sp>
      <p:sp>
        <p:nvSpPr>
          <p:cNvPr id="4" name="日期占位符 3">
            <a:extLst>
              <a:ext uri="{FF2B5EF4-FFF2-40B4-BE49-F238E27FC236}">
                <a16:creationId xmlns:a16="http://schemas.microsoft.com/office/drawing/2014/main" id="{60C71B9E-72DF-9B46-9E11-92FD14AF780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79D43-DAE6-0F47-A9C1-04982654FBFB}" type="datetimeFigureOut">
              <a:rPr kumimoji="1"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2021/11/1</a:t>
            </a:fld>
            <a:endParaRPr kumimoji="1"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CD64AA69-0CEE-B14A-BDC5-308DDC8C2D6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5DFAF48E-F9F8-1C46-8EEE-61E4A181629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F17B97-31AA-F046-A2B1-CB7B8C901C9E}" type="slidenum">
              <a:rPr kumimoji="1"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472115297"/>
      </p:ext>
    </p:extLst>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11_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5E68AA-BE64-F049-AE4B-6D22E5791D6E}"/>
              </a:ext>
            </a:extLst>
          </p:cNvPr>
          <p:cNvSpPr>
            <a:spLocks noGrp="1"/>
          </p:cNvSpPr>
          <p:nvPr>
            <p:ph type="ctrTitle"/>
          </p:nvPr>
        </p:nvSpPr>
        <p:spPr>
          <a:xfrm>
            <a:off x="1524000" y="1122363"/>
            <a:ext cx="9144000" cy="2387600"/>
          </a:xfrm>
        </p:spPr>
        <p:txBody>
          <a:bodyPr anchor="b"/>
          <a:lstStyle>
            <a:lvl1pPr algn="ctr">
              <a:defRPr sz="6000"/>
            </a:lvl1pPr>
          </a:lstStyle>
          <a:p>
            <a:r>
              <a:rPr kumimoji="1" lang="zh-CN" altLang="en-US"/>
              <a:t>单击此处编辑母版标题样式</a:t>
            </a:r>
          </a:p>
        </p:txBody>
      </p:sp>
      <p:sp>
        <p:nvSpPr>
          <p:cNvPr id="3" name="副标题 2">
            <a:extLst>
              <a:ext uri="{FF2B5EF4-FFF2-40B4-BE49-F238E27FC236}">
                <a16:creationId xmlns:a16="http://schemas.microsoft.com/office/drawing/2014/main" id="{68FB45DC-93A6-9E46-B68E-4C1658CC14B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zh-CN" altLang="en-US"/>
              <a:t>单击此处编辑母版副标题样式</a:t>
            </a:r>
          </a:p>
        </p:txBody>
      </p:sp>
      <p:sp>
        <p:nvSpPr>
          <p:cNvPr id="4" name="日期占位符 3">
            <a:extLst>
              <a:ext uri="{FF2B5EF4-FFF2-40B4-BE49-F238E27FC236}">
                <a16:creationId xmlns:a16="http://schemas.microsoft.com/office/drawing/2014/main" id="{60C71B9E-72DF-9B46-9E11-92FD14AF780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79D43-DAE6-0F47-A9C1-04982654FBFB}" type="datetimeFigureOut">
              <a:rPr kumimoji="1"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2021/11/1</a:t>
            </a:fld>
            <a:endParaRPr kumimoji="1"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CD64AA69-0CEE-B14A-BDC5-308DDC8C2D6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5DFAF48E-F9F8-1C46-8EEE-61E4A181629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F17B97-31AA-F046-A2B1-CB7B8C901C9E}" type="slidenum">
              <a:rPr kumimoji="1"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551453561"/>
      </p:ext>
    </p:extLst>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10_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5E68AA-BE64-F049-AE4B-6D22E5791D6E}"/>
              </a:ext>
            </a:extLst>
          </p:cNvPr>
          <p:cNvSpPr>
            <a:spLocks noGrp="1"/>
          </p:cNvSpPr>
          <p:nvPr>
            <p:ph type="ctrTitle"/>
          </p:nvPr>
        </p:nvSpPr>
        <p:spPr>
          <a:xfrm>
            <a:off x="1524000" y="1122363"/>
            <a:ext cx="9144000" cy="2387600"/>
          </a:xfrm>
        </p:spPr>
        <p:txBody>
          <a:bodyPr anchor="b"/>
          <a:lstStyle>
            <a:lvl1pPr algn="ctr">
              <a:defRPr sz="6000"/>
            </a:lvl1pPr>
          </a:lstStyle>
          <a:p>
            <a:r>
              <a:rPr kumimoji="1" lang="zh-CN" altLang="en-US"/>
              <a:t>单击此处编辑母版标题样式</a:t>
            </a:r>
          </a:p>
        </p:txBody>
      </p:sp>
      <p:sp>
        <p:nvSpPr>
          <p:cNvPr id="3" name="副标题 2">
            <a:extLst>
              <a:ext uri="{FF2B5EF4-FFF2-40B4-BE49-F238E27FC236}">
                <a16:creationId xmlns:a16="http://schemas.microsoft.com/office/drawing/2014/main" id="{68FB45DC-93A6-9E46-B68E-4C1658CC14B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zh-CN" altLang="en-US"/>
              <a:t>单击此处编辑母版副标题样式</a:t>
            </a:r>
          </a:p>
        </p:txBody>
      </p:sp>
      <p:sp>
        <p:nvSpPr>
          <p:cNvPr id="4" name="日期占位符 3">
            <a:extLst>
              <a:ext uri="{FF2B5EF4-FFF2-40B4-BE49-F238E27FC236}">
                <a16:creationId xmlns:a16="http://schemas.microsoft.com/office/drawing/2014/main" id="{60C71B9E-72DF-9B46-9E11-92FD14AF780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79D43-DAE6-0F47-A9C1-04982654FBFB}" type="datetimeFigureOut">
              <a:rPr kumimoji="1"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2021/11/1</a:t>
            </a:fld>
            <a:endParaRPr kumimoji="1"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CD64AA69-0CEE-B14A-BDC5-308DDC8C2D6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5DFAF48E-F9F8-1C46-8EEE-61E4A181629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F17B97-31AA-F046-A2B1-CB7B8C901C9E}" type="slidenum">
              <a:rPr kumimoji="1"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386310699"/>
      </p:ext>
    </p:extLst>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9_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5E68AA-BE64-F049-AE4B-6D22E5791D6E}"/>
              </a:ext>
            </a:extLst>
          </p:cNvPr>
          <p:cNvSpPr>
            <a:spLocks noGrp="1"/>
          </p:cNvSpPr>
          <p:nvPr>
            <p:ph type="ctrTitle"/>
          </p:nvPr>
        </p:nvSpPr>
        <p:spPr>
          <a:xfrm>
            <a:off x="1524000" y="1122363"/>
            <a:ext cx="9144000" cy="2387600"/>
          </a:xfrm>
        </p:spPr>
        <p:txBody>
          <a:bodyPr anchor="b"/>
          <a:lstStyle>
            <a:lvl1pPr algn="ctr">
              <a:defRPr sz="6000"/>
            </a:lvl1pPr>
          </a:lstStyle>
          <a:p>
            <a:r>
              <a:rPr kumimoji="1" lang="zh-CN" altLang="en-US"/>
              <a:t>单击此处编辑母版标题样式</a:t>
            </a:r>
          </a:p>
        </p:txBody>
      </p:sp>
      <p:sp>
        <p:nvSpPr>
          <p:cNvPr id="3" name="副标题 2">
            <a:extLst>
              <a:ext uri="{FF2B5EF4-FFF2-40B4-BE49-F238E27FC236}">
                <a16:creationId xmlns:a16="http://schemas.microsoft.com/office/drawing/2014/main" id="{68FB45DC-93A6-9E46-B68E-4C1658CC14B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zh-CN" altLang="en-US"/>
              <a:t>单击此处编辑母版副标题样式</a:t>
            </a:r>
          </a:p>
        </p:txBody>
      </p:sp>
      <p:sp>
        <p:nvSpPr>
          <p:cNvPr id="4" name="日期占位符 3">
            <a:extLst>
              <a:ext uri="{FF2B5EF4-FFF2-40B4-BE49-F238E27FC236}">
                <a16:creationId xmlns:a16="http://schemas.microsoft.com/office/drawing/2014/main" id="{60C71B9E-72DF-9B46-9E11-92FD14AF780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79D43-DAE6-0F47-A9C1-04982654FBFB}" type="datetimeFigureOut">
              <a:rPr kumimoji="1"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2021/11/1</a:t>
            </a:fld>
            <a:endParaRPr kumimoji="1"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CD64AA69-0CEE-B14A-BDC5-308DDC8C2D6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5DFAF48E-F9F8-1C46-8EEE-61E4A181629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F17B97-31AA-F046-A2B1-CB7B8C901C9E}" type="slidenum">
              <a:rPr kumimoji="1"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061638163"/>
      </p:ext>
    </p:extLst>
  </p:cSld>
  <p:clrMapOvr>
    <a:masterClrMapping/>
  </p:clrMapOvr>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8_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5E68AA-BE64-F049-AE4B-6D22E5791D6E}"/>
              </a:ext>
            </a:extLst>
          </p:cNvPr>
          <p:cNvSpPr>
            <a:spLocks noGrp="1"/>
          </p:cNvSpPr>
          <p:nvPr>
            <p:ph type="ctrTitle"/>
          </p:nvPr>
        </p:nvSpPr>
        <p:spPr>
          <a:xfrm>
            <a:off x="1524000" y="1122363"/>
            <a:ext cx="9144000" cy="2387600"/>
          </a:xfrm>
        </p:spPr>
        <p:txBody>
          <a:bodyPr anchor="b"/>
          <a:lstStyle>
            <a:lvl1pPr algn="ctr">
              <a:defRPr sz="6000"/>
            </a:lvl1pPr>
          </a:lstStyle>
          <a:p>
            <a:r>
              <a:rPr kumimoji="1" lang="zh-CN" altLang="en-US"/>
              <a:t>单击此处编辑母版标题样式</a:t>
            </a:r>
          </a:p>
        </p:txBody>
      </p:sp>
      <p:sp>
        <p:nvSpPr>
          <p:cNvPr id="3" name="副标题 2">
            <a:extLst>
              <a:ext uri="{FF2B5EF4-FFF2-40B4-BE49-F238E27FC236}">
                <a16:creationId xmlns:a16="http://schemas.microsoft.com/office/drawing/2014/main" id="{68FB45DC-93A6-9E46-B68E-4C1658CC14B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zh-CN" altLang="en-US"/>
              <a:t>单击此处编辑母版副标题样式</a:t>
            </a:r>
          </a:p>
        </p:txBody>
      </p:sp>
      <p:sp>
        <p:nvSpPr>
          <p:cNvPr id="4" name="日期占位符 3">
            <a:extLst>
              <a:ext uri="{FF2B5EF4-FFF2-40B4-BE49-F238E27FC236}">
                <a16:creationId xmlns:a16="http://schemas.microsoft.com/office/drawing/2014/main" id="{60C71B9E-72DF-9B46-9E11-92FD14AF780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79D43-DAE6-0F47-A9C1-04982654FBFB}" type="datetimeFigureOut">
              <a:rPr kumimoji="1"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2021/11/1</a:t>
            </a:fld>
            <a:endParaRPr kumimoji="1"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CD64AA69-0CEE-B14A-BDC5-308DDC8C2D6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5DFAF48E-F9F8-1C46-8EEE-61E4A181629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F17B97-31AA-F046-A2B1-CB7B8C901C9E}" type="slidenum">
              <a:rPr kumimoji="1"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552187621"/>
      </p:ext>
    </p:extLst>
  </p:cSld>
  <p:clrMapOvr>
    <a:masterClrMapping/>
  </p:clrMapOvr>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7_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5E68AA-BE64-F049-AE4B-6D22E5791D6E}"/>
              </a:ext>
            </a:extLst>
          </p:cNvPr>
          <p:cNvSpPr>
            <a:spLocks noGrp="1"/>
          </p:cNvSpPr>
          <p:nvPr>
            <p:ph type="ctrTitle"/>
          </p:nvPr>
        </p:nvSpPr>
        <p:spPr>
          <a:xfrm>
            <a:off x="1524000" y="1122363"/>
            <a:ext cx="9144000" cy="2387600"/>
          </a:xfrm>
        </p:spPr>
        <p:txBody>
          <a:bodyPr anchor="b"/>
          <a:lstStyle>
            <a:lvl1pPr algn="ctr">
              <a:defRPr sz="6000"/>
            </a:lvl1pPr>
          </a:lstStyle>
          <a:p>
            <a:r>
              <a:rPr kumimoji="1" lang="zh-CN" altLang="en-US"/>
              <a:t>单击此处编辑母版标题样式</a:t>
            </a:r>
          </a:p>
        </p:txBody>
      </p:sp>
      <p:sp>
        <p:nvSpPr>
          <p:cNvPr id="3" name="副标题 2">
            <a:extLst>
              <a:ext uri="{FF2B5EF4-FFF2-40B4-BE49-F238E27FC236}">
                <a16:creationId xmlns:a16="http://schemas.microsoft.com/office/drawing/2014/main" id="{68FB45DC-93A6-9E46-B68E-4C1658CC14B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zh-CN" altLang="en-US"/>
              <a:t>单击此处编辑母版副标题样式</a:t>
            </a:r>
          </a:p>
        </p:txBody>
      </p:sp>
      <p:sp>
        <p:nvSpPr>
          <p:cNvPr id="4" name="日期占位符 3">
            <a:extLst>
              <a:ext uri="{FF2B5EF4-FFF2-40B4-BE49-F238E27FC236}">
                <a16:creationId xmlns:a16="http://schemas.microsoft.com/office/drawing/2014/main" id="{60C71B9E-72DF-9B46-9E11-92FD14AF780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79D43-DAE6-0F47-A9C1-04982654FBFB}" type="datetimeFigureOut">
              <a:rPr kumimoji="1"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2021/11/1</a:t>
            </a:fld>
            <a:endParaRPr kumimoji="1"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CD64AA69-0CEE-B14A-BDC5-308DDC8C2D6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5DFAF48E-F9F8-1C46-8EEE-61E4A181629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F17B97-31AA-F046-A2B1-CB7B8C901C9E}" type="slidenum">
              <a:rPr kumimoji="1"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426867877"/>
      </p:ext>
    </p:extLst>
  </p:cSld>
  <p:clrMapOvr>
    <a:masterClrMapping/>
  </p:clrMapOvr>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6_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5E68AA-BE64-F049-AE4B-6D22E5791D6E}"/>
              </a:ext>
            </a:extLst>
          </p:cNvPr>
          <p:cNvSpPr>
            <a:spLocks noGrp="1"/>
          </p:cNvSpPr>
          <p:nvPr>
            <p:ph type="ctrTitle"/>
          </p:nvPr>
        </p:nvSpPr>
        <p:spPr>
          <a:xfrm>
            <a:off x="1524000" y="1122363"/>
            <a:ext cx="9144000" cy="2387600"/>
          </a:xfrm>
        </p:spPr>
        <p:txBody>
          <a:bodyPr anchor="b"/>
          <a:lstStyle>
            <a:lvl1pPr algn="ctr">
              <a:defRPr sz="6000"/>
            </a:lvl1pPr>
          </a:lstStyle>
          <a:p>
            <a:r>
              <a:rPr kumimoji="1" lang="zh-CN" altLang="en-US"/>
              <a:t>单击此处编辑母版标题样式</a:t>
            </a:r>
          </a:p>
        </p:txBody>
      </p:sp>
      <p:sp>
        <p:nvSpPr>
          <p:cNvPr id="3" name="副标题 2">
            <a:extLst>
              <a:ext uri="{FF2B5EF4-FFF2-40B4-BE49-F238E27FC236}">
                <a16:creationId xmlns:a16="http://schemas.microsoft.com/office/drawing/2014/main" id="{68FB45DC-93A6-9E46-B68E-4C1658CC14B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zh-CN" altLang="en-US"/>
              <a:t>单击此处编辑母版副标题样式</a:t>
            </a:r>
          </a:p>
        </p:txBody>
      </p:sp>
      <p:sp>
        <p:nvSpPr>
          <p:cNvPr id="4" name="日期占位符 3">
            <a:extLst>
              <a:ext uri="{FF2B5EF4-FFF2-40B4-BE49-F238E27FC236}">
                <a16:creationId xmlns:a16="http://schemas.microsoft.com/office/drawing/2014/main" id="{60C71B9E-72DF-9B46-9E11-92FD14AF780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79D43-DAE6-0F47-A9C1-04982654FBFB}" type="datetimeFigureOut">
              <a:rPr kumimoji="1"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2021/11/1</a:t>
            </a:fld>
            <a:endParaRPr kumimoji="1"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CD64AA69-0CEE-B14A-BDC5-308DDC8C2D6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5DFAF48E-F9F8-1C46-8EEE-61E4A181629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F17B97-31AA-F046-A2B1-CB7B8C901C9E}" type="slidenum">
              <a:rPr kumimoji="1"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4092187902"/>
      </p:ext>
    </p:extLst>
  </p:cSld>
  <p:clrMapOvr>
    <a:masterClrMapping/>
  </p:clrMapOvr>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5_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5E68AA-BE64-F049-AE4B-6D22E5791D6E}"/>
              </a:ext>
            </a:extLst>
          </p:cNvPr>
          <p:cNvSpPr>
            <a:spLocks noGrp="1"/>
          </p:cNvSpPr>
          <p:nvPr>
            <p:ph type="ctrTitle"/>
          </p:nvPr>
        </p:nvSpPr>
        <p:spPr>
          <a:xfrm>
            <a:off x="1524000" y="1122363"/>
            <a:ext cx="9144000" cy="2387600"/>
          </a:xfrm>
        </p:spPr>
        <p:txBody>
          <a:bodyPr anchor="b"/>
          <a:lstStyle>
            <a:lvl1pPr algn="ctr">
              <a:defRPr sz="6000"/>
            </a:lvl1pPr>
          </a:lstStyle>
          <a:p>
            <a:r>
              <a:rPr kumimoji="1" lang="zh-CN" altLang="en-US"/>
              <a:t>单击此处编辑母版标题样式</a:t>
            </a:r>
          </a:p>
        </p:txBody>
      </p:sp>
      <p:sp>
        <p:nvSpPr>
          <p:cNvPr id="3" name="副标题 2">
            <a:extLst>
              <a:ext uri="{FF2B5EF4-FFF2-40B4-BE49-F238E27FC236}">
                <a16:creationId xmlns:a16="http://schemas.microsoft.com/office/drawing/2014/main" id="{68FB45DC-93A6-9E46-B68E-4C1658CC14B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zh-CN" altLang="en-US"/>
              <a:t>单击此处编辑母版副标题样式</a:t>
            </a:r>
          </a:p>
        </p:txBody>
      </p:sp>
      <p:sp>
        <p:nvSpPr>
          <p:cNvPr id="4" name="日期占位符 3">
            <a:extLst>
              <a:ext uri="{FF2B5EF4-FFF2-40B4-BE49-F238E27FC236}">
                <a16:creationId xmlns:a16="http://schemas.microsoft.com/office/drawing/2014/main" id="{60C71B9E-72DF-9B46-9E11-92FD14AF780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79D43-DAE6-0F47-A9C1-04982654FBFB}" type="datetimeFigureOut">
              <a:rPr kumimoji="1"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2021/11/1</a:t>
            </a:fld>
            <a:endParaRPr kumimoji="1"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CD64AA69-0CEE-B14A-BDC5-308DDC8C2D6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5DFAF48E-F9F8-1C46-8EEE-61E4A181629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F17B97-31AA-F046-A2B1-CB7B8C901C9E}" type="slidenum">
              <a:rPr kumimoji="1"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520861967"/>
      </p:ext>
    </p:extLst>
  </p:cSld>
  <p:clrMapOvr>
    <a:masterClrMapping/>
  </p:clrMapOvr>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4_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5E68AA-BE64-F049-AE4B-6D22E5791D6E}"/>
              </a:ext>
            </a:extLst>
          </p:cNvPr>
          <p:cNvSpPr>
            <a:spLocks noGrp="1"/>
          </p:cNvSpPr>
          <p:nvPr>
            <p:ph type="ctrTitle"/>
          </p:nvPr>
        </p:nvSpPr>
        <p:spPr>
          <a:xfrm>
            <a:off x="1524000" y="1122363"/>
            <a:ext cx="9144000" cy="2387600"/>
          </a:xfrm>
        </p:spPr>
        <p:txBody>
          <a:bodyPr anchor="b"/>
          <a:lstStyle>
            <a:lvl1pPr algn="ctr">
              <a:defRPr sz="6000"/>
            </a:lvl1pPr>
          </a:lstStyle>
          <a:p>
            <a:r>
              <a:rPr kumimoji="1" lang="zh-CN" altLang="en-US"/>
              <a:t>单击此处编辑母版标题样式</a:t>
            </a:r>
          </a:p>
        </p:txBody>
      </p:sp>
      <p:sp>
        <p:nvSpPr>
          <p:cNvPr id="3" name="副标题 2">
            <a:extLst>
              <a:ext uri="{FF2B5EF4-FFF2-40B4-BE49-F238E27FC236}">
                <a16:creationId xmlns:a16="http://schemas.microsoft.com/office/drawing/2014/main" id="{68FB45DC-93A6-9E46-B68E-4C1658CC14B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zh-CN" altLang="en-US"/>
              <a:t>单击此处编辑母版副标题样式</a:t>
            </a:r>
          </a:p>
        </p:txBody>
      </p:sp>
      <p:sp>
        <p:nvSpPr>
          <p:cNvPr id="4" name="日期占位符 3">
            <a:extLst>
              <a:ext uri="{FF2B5EF4-FFF2-40B4-BE49-F238E27FC236}">
                <a16:creationId xmlns:a16="http://schemas.microsoft.com/office/drawing/2014/main" id="{60C71B9E-72DF-9B46-9E11-92FD14AF780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79D43-DAE6-0F47-A9C1-04982654FBFB}" type="datetimeFigureOut">
              <a:rPr kumimoji="1"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2021/11/1</a:t>
            </a:fld>
            <a:endParaRPr kumimoji="1"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CD64AA69-0CEE-B14A-BDC5-308DDC8C2D6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5DFAF48E-F9F8-1C46-8EEE-61E4A181629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F17B97-31AA-F046-A2B1-CB7B8C901C9E}" type="slidenum">
              <a:rPr kumimoji="1"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40811596"/>
      </p:ext>
    </p:extLst>
  </p:cSld>
  <p:clrMapOvr>
    <a:masterClrMapping/>
  </p:clrMapOvr>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3_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5E68AA-BE64-F049-AE4B-6D22E5791D6E}"/>
              </a:ext>
            </a:extLst>
          </p:cNvPr>
          <p:cNvSpPr>
            <a:spLocks noGrp="1"/>
          </p:cNvSpPr>
          <p:nvPr>
            <p:ph type="ctrTitle"/>
          </p:nvPr>
        </p:nvSpPr>
        <p:spPr>
          <a:xfrm>
            <a:off x="1524000" y="1122363"/>
            <a:ext cx="9144000" cy="2387600"/>
          </a:xfrm>
        </p:spPr>
        <p:txBody>
          <a:bodyPr anchor="b"/>
          <a:lstStyle>
            <a:lvl1pPr algn="ctr">
              <a:defRPr sz="6000"/>
            </a:lvl1pPr>
          </a:lstStyle>
          <a:p>
            <a:r>
              <a:rPr kumimoji="1" lang="zh-CN" altLang="en-US"/>
              <a:t>单击此处编辑母版标题样式</a:t>
            </a:r>
          </a:p>
        </p:txBody>
      </p:sp>
      <p:sp>
        <p:nvSpPr>
          <p:cNvPr id="3" name="副标题 2">
            <a:extLst>
              <a:ext uri="{FF2B5EF4-FFF2-40B4-BE49-F238E27FC236}">
                <a16:creationId xmlns:a16="http://schemas.microsoft.com/office/drawing/2014/main" id="{68FB45DC-93A6-9E46-B68E-4C1658CC14B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zh-CN" altLang="en-US"/>
              <a:t>单击此处编辑母版副标题样式</a:t>
            </a:r>
          </a:p>
        </p:txBody>
      </p:sp>
      <p:sp>
        <p:nvSpPr>
          <p:cNvPr id="4" name="日期占位符 3">
            <a:extLst>
              <a:ext uri="{FF2B5EF4-FFF2-40B4-BE49-F238E27FC236}">
                <a16:creationId xmlns:a16="http://schemas.microsoft.com/office/drawing/2014/main" id="{60C71B9E-72DF-9B46-9E11-92FD14AF780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79D43-DAE6-0F47-A9C1-04982654FBFB}" type="datetimeFigureOut">
              <a:rPr kumimoji="1"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2021/11/1</a:t>
            </a:fld>
            <a:endParaRPr kumimoji="1"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CD64AA69-0CEE-B14A-BDC5-308DDC8C2D6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5DFAF48E-F9F8-1C46-8EEE-61E4A181629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F17B97-31AA-F046-A2B1-CB7B8C901C9E}" type="slidenum">
              <a:rPr kumimoji="1"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499843780"/>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DAF0E2A-F7E6-400B-80F7-E364583CAED8}" type="datetimeFigureOut">
              <a:rPr lang="en-US" smtClean="0"/>
              <a:t>11/1/2021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DC14322-25B3-482C-8517-0529DD414617}" type="slidenum">
              <a:rPr lang="en-US" smtClean="0"/>
              <a:t>‹#›</a:t>
            </a:fld>
            <a:endParaRPr lang="en-US"/>
          </a:p>
        </p:txBody>
      </p:sp>
    </p:spTree>
    <p:extLst>
      <p:ext uri="{BB962C8B-B14F-4D97-AF65-F5344CB8AC3E}">
        <p14:creationId xmlns:p14="http://schemas.microsoft.com/office/powerpoint/2010/main" val="1871930321"/>
      </p:ext>
    </p:extLst>
  </p:cSld>
  <p:clrMapOvr>
    <a:masterClrMapping/>
  </p:clrMapOvr>
  <p:transition spd="med">
    <p:pull/>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2_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5E68AA-BE64-F049-AE4B-6D22E5791D6E}"/>
              </a:ext>
            </a:extLst>
          </p:cNvPr>
          <p:cNvSpPr>
            <a:spLocks noGrp="1"/>
          </p:cNvSpPr>
          <p:nvPr>
            <p:ph type="ctrTitle"/>
          </p:nvPr>
        </p:nvSpPr>
        <p:spPr>
          <a:xfrm>
            <a:off x="1524000" y="1122363"/>
            <a:ext cx="9144000" cy="2387600"/>
          </a:xfrm>
        </p:spPr>
        <p:txBody>
          <a:bodyPr anchor="b"/>
          <a:lstStyle>
            <a:lvl1pPr algn="ctr">
              <a:defRPr sz="6000"/>
            </a:lvl1pPr>
          </a:lstStyle>
          <a:p>
            <a:r>
              <a:rPr kumimoji="1" lang="zh-CN" altLang="en-US"/>
              <a:t>单击此处编辑母版标题样式</a:t>
            </a:r>
          </a:p>
        </p:txBody>
      </p:sp>
      <p:sp>
        <p:nvSpPr>
          <p:cNvPr id="3" name="副标题 2">
            <a:extLst>
              <a:ext uri="{FF2B5EF4-FFF2-40B4-BE49-F238E27FC236}">
                <a16:creationId xmlns:a16="http://schemas.microsoft.com/office/drawing/2014/main" id="{68FB45DC-93A6-9E46-B68E-4C1658CC14B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zh-CN" altLang="en-US"/>
              <a:t>单击此处编辑母版副标题样式</a:t>
            </a:r>
          </a:p>
        </p:txBody>
      </p:sp>
      <p:sp>
        <p:nvSpPr>
          <p:cNvPr id="4" name="日期占位符 3">
            <a:extLst>
              <a:ext uri="{FF2B5EF4-FFF2-40B4-BE49-F238E27FC236}">
                <a16:creationId xmlns:a16="http://schemas.microsoft.com/office/drawing/2014/main" id="{60C71B9E-72DF-9B46-9E11-92FD14AF780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79D43-DAE6-0F47-A9C1-04982654FBFB}" type="datetimeFigureOut">
              <a:rPr kumimoji="1"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2021/11/1</a:t>
            </a:fld>
            <a:endParaRPr kumimoji="1"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CD64AA69-0CEE-B14A-BDC5-308DDC8C2D6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5DFAF48E-F9F8-1C46-8EEE-61E4A181629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F17B97-31AA-F046-A2B1-CB7B8C901C9E}" type="slidenum">
              <a:rPr kumimoji="1"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734673163"/>
      </p:ext>
    </p:extLst>
  </p:cSld>
  <p:clrMapOvr>
    <a:masterClrMapping/>
  </p:clrMapOvr>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5E68AA-BE64-F049-AE4B-6D22E5791D6E}"/>
              </a:ext>
            </a:extLst>
          </p:cNvPr>
          <p:cNvSpPr>
            <a:spLocks noGrp="1"/>
          </p:cNvSpPr>
          <p:nvPr>
            <p:ph type="ctrTitle"/>
          </p:nvPr>
        </p:nvSpPr>
        <p:spPr>
          <a:xfrm>
            <a:off x="1524000" y="1122363"/>
            <a:ext cx="9144000" cy="2387600"/>
          </a:xfrm>
        </p:spPr>
        <p:txBody>
          <a:bodyPr anchor="b"/>
          <a:lstStyle>
            <a:lvl1pPr algn="ctr">
              <a:defRPr sz="6000"/>
            </a:lvl1pPr>
          </a:lstStyle>
          <a:p>
            <a:r>
              <a:rPr kumimoji="1" lang="zh-CN" altLang="en-US"/>
              <a:t>单击此处编辑母版标题样式</a:t>
            </a:r>
          </a:p>
        </p:txBody>
      </p:sp>
      <p:sp>
        <p:nvSpPr>
          <p:cNvPr id="3" name="副标题 2">
            <a:extLst>
              <a:ext uri="{FF2B5EF4-FFF2-40B4-BE49-F238E27FC236}">
                <a16:creationId xmlns:a16="http://schemas.microsoft.com/office/drawing/2014/main" id="{68FB45DC-93A6-9E46-B68E-4C1658CC14B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zh-CN" altLang="en-US"/>
              <a:t>单击此处编辑母版副标题样式</a:t>
            </a:r>
          </a:p>
        </p:txBody>
      </p:sp>
      <p:sp>
        <p:nvSpPr>
          <p:cNvPr id="4" name="日期占位符 3">
            <a:extLst>
              <a:ext uri="{FF2B5EF4-FFF2-40B4-BE49-F238E27FC236}">
                <a16:creationId xmlns:a16="http://schemas.microsoft.com/office/drawing/2014/main" id="{60C71B9E-72DF-9B46-9E11-92FD14AF780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79D43-DAE6-0F47-A9C1-04982654FBFB}" type="datetimeFigureOut">
              <a:rPr kumimoji="1"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2021/11/1</a:t>
            </a:fld>
            <a:endParaRPr kumimoji="1"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CD64AA69-0CEE-B14A-BDC5-308DDC8C2D6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5DFAF48E-F9F8-1C46-8EEE-61E4A181629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F17B97-31AA-F046-A2B1-CB7B8C901C9E}" type="slidenum">
              <a:rPr kumimoji="1"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4155719044"/>
      </p:ext>
    </p:extLst>
  </p:cSld>
  <p:clrMapOvr>
    <a:masterClrMapping/>
  </p:clrMapOvr>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B90AC2C-89A7-5B45-AA29-0F43CAD1792B}"/>
              </a:ext>
            </a:extLst>
          </p:cNvPr>
          <p:cNvSpPr>
            <a:spLocks noGrp="1"/>
          </p:cNvSpPr>
          <p:nvPr>
            <p:ph type="title"/>
          </p:nvPr>
        </p:nvSpPr>
        <p:spPr/>
        <p:txBody>
          <a:bodyPr/>
          <a:lstStyle/>
          <a:p>
            <a:r>
              <a:rPr kumimoji="1" lang="zh-CN" altLang="en-US"/>
              <a:t>单击此处编辑母版标题样式</a:t>
            </a:r>
          </a:p>
        </p:txBody>
      </p:sp>
      <p:sp>
        <p:nvSpPr>
          <p:cNvPr id="3" name="内容占位符 2">
            <a:extLst>
              <a:ext uri="{FF2B5EF4-FFF2-40B4-BE49-F238E27FC236}">
                <a16:creationId xmlns:a16="http://schemas.microsoft.com/office/drawing/2014/main" id="{FF0F5861-FF02-9541-AD80-582F186482D6}"/>
              </a:ext>
            </a:extLst>
          </p:cNvPr>
          <p:cNvSpPr>
            <a:spLocks noGrp="1"/>
          </p:cNvSpPr>
          <p:nvPr>
            <p:ph idx="1"/>
          </p:nvPr>
        </p:nvSpPr>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2E655C0A-AF44-4240-926F-CF039BC8D21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79D43-DAE6-0F47-A9C1-04982654FBFB}" type="datetimeFigureOut">
              <a:rPr kumimoji="1"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2021/11/1</a:t>
            </a:fld>
            <a:endParaRPr kumimoji="1"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70AFDC4E-8BFD-B54A-BF9A-81919CC721B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89656241-BFAA-974E-8319-98CB0818097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F17B97-31AA-F046-A2B1-CB7B8C901C9E}" type="slidenum">
              <a:rPr kumimoji="1"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796395900"/>
      </p:ext>
    </p:extLst>
  </p:cSld>
  <p:clrMapOvr>
    <a:masterClrMapping/>
  </p:clrMapOvr>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22A9BE9-7F72-794D-9F3C-9A8FE2E8F64B}"/>
              </a:ext>
            </a:extLst>
          </p:cNvPr>
          <p:cNvSpPr>
            <a:spLocks noGrp="1"/>
          </p:cNvSpPr>
          <p:nvPr>
            <p:ph type="title"/>
          </p:nvPr>
        </p:nvSpPr>
        <p:spPr>
          <a:xfrm>
            <a:off x="831850" y="1709738"/>
            <a:ext cx="10515600" cy="2852737"/>
          </a:xfrm>
        </p:spPr>
        <p:txBody>
          <a:bodyPr anchor="b"/>
          <a:lstStyle>
            <a:lvl1pPr>
              <a:defRPr sz="6000"/>
            </a:lvl1pPr>
          </a:lstStyle>
          <a:p>
            <a:r>
              <a:rPr kumimoji="1" lang="zh-CN" altLang="en-US"/>
              <a:t>单击此处编辑母版标题样式</a:t>
            </a:r>
          </a:p>
        </p:txBody>
      </p:sp>
      <p:sp>
        <p:nvSpPr>
          <p:cNvPr id="3" name="文本占位符 2">
            <a:extLst>
              <a:ext uri="{FF2B5EF4-FFF2-40B4-BE49-F238E27FC236}">
                <a16:creationId xmlns:a16="http://schemas.microsoft.com/office/drawing/2014/main" id="{13AC6F02-871E-DE47-AC93-1CD134CED5F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zh-CN" altLang="en-US"/>
              <a:t>单击此处编辑母版文本样式</a:t>
            </a:r>
          </a:p>
        </p:txBody>
      </p:sp>
      <p:sp>
        <p:nvSpPr>
          <p:cNvPr id="4" name="日期占位符 3">
            <a:extLst>
              <a:ext uri="{FF2B5EF4-FFF2-40B4-BE49-F238E27FC236}">
                <a16:creationId xmlns:a16="http://schemas.microsoft.com/office/drawing/2014/main" id="{1C55CEBD-7C39-394B-A99F-80554FC46B4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79D43-DAE6-0F47-A9C1-04982654FBFB}" type="datetimeFigureOut">
              <a:rPr kumimoji="1"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2021/11/1</a:t>
            </a:fld>
            <a:endParaRPr kumimoji="1"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AB24BB0A-6CBD-2E41-ACC7-D29880DA3BB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0CDC3A08-879E-9449-ADFD-682ABDEB913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F17B97-31AA-F046-A2B1-CB7B8C901C9E}" type="slidenum">
              <a:rPr kumimoji="1"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6147792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403AC0A-0AC7-E046-A454-45AF18903BBF}"/>
              </a:ext>
            </a:extLst>
          </p:cNvPr>
          <p:cNvSpPr>
            <a:spLocks noGrp="1"/>
          </p:cNvSpPr>
          <p:nvPr>
            <p:ph type="title"/>
          </p:nvPr>
        </p:nvSpPr>
        <p:spPr/>
        <p:txBody>
          <a:bodyPr/>
          <a:lstStyle/>
          <a:p>
            <a:r>
              <a:rPr kumimoji="1" lang="zh-CN" altLang="en-US"/>
              <a:t>单击此处编辑母版标题样式</a:t>
            </a:r>
          </a:p>
        </p:txBody>
      </p:sp>
      <p:sp>
        <p:nvSpPr>
          <p:cNvPr id="3" name="内容占位符 2">
            <a:extLst>
              <a:ext uri="{FF2B5EF4-FFF2-40B4-BE49-F238E27FC236}">
                <a16:creationId xmlns:a16="http://schemas.microsoft.com/office/drawing/2014/main" id="{BCFDF19E-3B3B-4842-9CFB-FEE132D206CF}"/>
              </a:ext>
            </a:extLst>
          </p:cNvPr>
          <p:cNvSpPr>
            <a:spLocks noGrp="1"/>
          </p:cNvSpPr>
          <p:nvPr>
            <p:ph sz="half" idx="1"/>
          </p:nvPr>
        </p:nvSpPr>
        <p:spPr>
          <a:xfrm>
            <a:off x="838200" y="1825625"/>
            <a:ext cx="5181600" cy="435133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内容占位符 3">
            <a:extLst>
              <a:ext uri="{FF2B5EF4-FFF2-40B4-BE49-F238E27FC236}">
                <a16:creationId xmlns:a16="http://schemas.microsoft.com/office/drawing/2014/main" id="{6E65A68E-44C5-224D-8CA2-CC2B095E1927}"/>
              </a:ext>
            </a:extLst>
          </p:cNvPr>
          <p:cNvSpPr>
            <a:spLocks noGrp="1"/>
          </p:cNvSpPr>
          <p:nvPr>
            <p:ph sz="half" idx="2"/>
          </p:nvPr>
        </p:nvSpPr>
        <p:spPr>
          <a:xfrm>
            <a:off x="6172200" y="1825625"/>
            <a:ext cx="5181600" cy="435133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日期占位符 4">
            <a:extLst>
              <a:ext uri="{FF2B5EF4-FFF2-40B4-BE49-F238E27FC236}">
                <a16:creationId xmlns:a16="http://schemas.microsoft.com/office/drawing/2014/main" id="{2D30D364-0692-4248-99C8-3F14D2E4ABF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79D43-DAE6-0F47-A9C1-04982654FBFB}" type="datetimeFigureOut">
              <a:rPr kumimoji="1"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2021/11/1</a:t>
            </a:fld>
            <a:endParaRPr kumimoji="1"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EC7A17F9-1059-CB44-9EC4-3DC90DCBC09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088F51C2-BC0A-9647-96E7-996BE581CB4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F17B97-31AA-F046-A2B1-CB7B8C901C9E}" type="slidenum">
              <a:rPr kumimoji="1"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05706511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FD20C3A-97FD-EC48-8472-14766CCB9D92}"/>
              </a:ext>
            </a:extLst>
          </p:cNvPr>
          <p:cNvSpPr>
            <a:spLocks noGrp="1"/>
          </p:cNvSpPr>
          <p:nvPr>
            <p:ph type="title"/>
          </p:nvPr>
        </p:nvSpPr>
        <p:spPr>
          <a:xfrm>
            <a:off x="839788" y="365125"/>
            <a:ext cx="10515600" cy="1325563"/>
          </a:xfrm>
        </p:spPr>
        <p:txBody>
          <a:bodyPr/>
          <a:lstStyle/>
          <a:p>
            <a:r>
              <a:rPr kumimoji="1" lang="zh-CN" altLang="en-US"/>
              <a:t>单击此处编辑母版标题样式</a:t>
            </a:r>
          </a:p>
        </p:txBody>
      </p:sp>
      <p:sp>
        <p:nvSpPr>
          <p:cNvPr id="3" name="文本占位符 2">
            <a:extLst>
              <a:ext uri="{FF2B5EF4-FFF2-40B4-BE49-F238E27FC236}">
                <a16:creationId xmlns:a16="http://schemas.microsoft.com/office/drawing/2014/main" id="{CB998ED0-C05E-BF44-803B-F32434D9694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p>
        </p:txBody>
      </p:sp>
      <p:sp>
        <p:nvSpPr>
          <p:cNvPr id="4" name="内容占位符 3">
            <a:extLst>
              <a:ext uri="{FF2B5EF4-FFF2-40B4-BE49-F238E27FC236}">
                <a16:creationId xmlns:a16="http://schemas.microsoft.com/office/drawing/2014/main" id="{9C2F7DA8-241B-6E41-B115-7DD4AB88F1CE}"/>
              </a:ext>
            </a:extLst>
          </p:cNvPr>
          <p:cNvSpPr>
            <a:spLocks noGrp="1"/>
          </p:cNvSpPr>
          <p:nvPr>
            <p:ph sz="half" idx="2"/>
          </p:nvPr>
        </p:nvSpPr>
        <p:spPr>
          <a:xfrm>
            <a:off x="839788" y="2505075"/>
            <a:ext cx="5157787" cy="368458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文本占位符 4">
            <a:extLst>
              <a:ext uri="{FF2B5EF4-FFF2-40B4-BE49-F238E27FC236}">
                <a16:creationId xmlns:a16="http://schemas.microsoft.com/office/drawing/2014/main" id="{1763B39A-3922-DC4C-A9E0-E8F6F55BCC6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p>
        </p:txBody>
      </p:sp>
      <p:sp>
        <p:nvSpPr>
          <p:cNvPr id="6" name="内容占位符 5">
            <a:extLst>
              <a:ext uri="{FF2B5EF4-FFF2-40B4-BE49-F238E27FC236}">
                <a16:creationId xmlns:a16="http://schemas.microsoft.com/office/drawing/2014/main" id="{D1B154D5-EB01-C546-8E33-06C61DAFCD03}"/>
              </a:ext>
            </a:extLst>
          </p:cNvPr>
          <p:cNvSpPr>
            <a:spLocks noGrp="1"/>
          </p:cNvSpPr>
          <p:nvPr>
            <p:ph sz="quarter" idx="4"/>
          </p:nvPr>
        </p:nvSpPr>
        <p:spPr>
          <a:xfrm>
            <a:off x="6172200" y="2505075"/>
            <a:ext cx="5183188" cy="368458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7" name="日期占位符 6">
            <a:extLst>
              <a:ext uri="{FF2B5EF4-FFF2-40B4-BE49-F238E27FC236}">
                <a16:creationId xmlns:a16="http://schemas.microsoft.com/office/drawing/2014/main" id="{072C4281-F8A6-F144-B529-6697CA44A29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79D43-DAE6-0F47-A9C1-04982654FBFB}" type="datetimeFigureOut">
              <a:rPr kumimoji="1"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2021/11/1</a:t>
            </a:fld>
            <a:endParaRPr kumimoji="1"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8" name="页脚占位符 7">
            <a:extLst>
              <a:ext uri="{FF2B5EF4-FFF2-40B4-BE49-F238E27FC236}">
                <a16:creationId xmlns:a16="http://schemas.microsoft.com/office/drawing/2014/main" id="{DE8B9C80-60CA-A34E-BFF9-C5EF301C401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9" name="灯片编号占位符 8">
            <a:extLst>
              <a:ext uri="{FF2B5EF4-FFF2-40B4-BE49-F238E27FC236}">
                <a16:creationId xmlns:a16="http://schemas.microsoft.com/office/drawing/2014/main" id="{BF90AAA6-55AF-1F43-85E0-154D6A6111A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F17B97-31AA-F046-A2B1-CB7B8C901C9E}" type="slidenum">
              <a:rPr kumimoji="1"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67332650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B57A5C9-2CA0-5C4F-B0AC-699302B218E6}"/>
              </a:ext>
            </a:extLst>
          </p:cNvPr>
          <p:cNvSpPr>
            <a:spLocks noGrp="1"/>
          </p:cNvSpPr>
          <p:nvPr>
            <p:ph type="title"/>
          </p:nvPr>
        </p:nvSpPr>
        <p:spPr/>
        <p:txBody>
          <a:bodyPr/>
          <a:lstStyle/>
          <a:p>
            <a:r>
              <a:rPr kumimoji="1" lang="zh-CN" altLang="en-US"/>
              <a:t>单击此处编辑母版标题样式</a:t>
            </a:r>
          </a:p>
        </p:txBody>
      </p:sp>
      <p:sp>
        <p:nvSpPr>
          <p:cNvPr id="3" name="日期占位符 2">
            <a:extLst>
              <a:ext uri="{FF2B5EF4-FFF2-40B4-BE49-F238E27FC236}">
                <a16:creationId xmlns:a16="http://schemas.microsoft.com/office/drawing/2014/main" id="{FE2BD9DE-4F17-9E46-85D8-E2B12EE2279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79D43-DAE6-0F47-A9C1-04982654FBFB}" type="datetimeFigureOut">
              <a:rPr kumimoji="1"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2021/11/1</a:t>
            </a:fld>
            <a:endParaRPr kumimoji="1"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页脚占位符 3">
            <a:extLst>
              <a:ext uri="{FF2B5EF4-FFF2-40B4-BE49-F238E27FC236}">
                <a16:creationId xmlns:a16="http://schemas.microsoft.com/office/drawing/2014/main" id="{531FE32F-DD65-4F4F-A322-76B6249BA72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灯片编号占位符 4">
            <a:extLst>
              <a:ext uri="{FF2B5EF4-FFF2-40B4-BE49-F238E27FC236}">
                <a16:creationId xmlns:a16="http://schemas.microsoft.com/office/drawing/2014/main" id="{F1B1DDF3-917A-F04E-96B7-4D0D88E6378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F17B97-31AA-F046-A2B1-CB7B8C901C9E}" type="slidenum">
              <a:rPr kumimoji="1"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4908919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0AF1B7EC-7263-EF4F-B8F8-7BC4A092665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79D43-DAE6-0F47-A9C1-04982654FBFB}" type="datetimeFigureOut">
              <a:rPr kumimoji="1"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2021/11/1</a:t>
            </a:fld>
            <a:endParaRPr kumimoji="1"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A87EA049-7CA7-2242-BC65-574B701167D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8581E859-109B-1D4E-BD7F-295BD77D587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F17B97-31AA-F046-A2B1-CB7B8C901C9E}" type="slidenum">
              <a:rPr kumimoji="1"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32473888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F08FA14-2A56-8F40-B578-1AF41EF3438B}"/>
              </a:ext>
            </a:extLst>
          </p:cNvPr>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p>
        </p:txBody>
      </p:sp>
      <p:sp>
        <p:nvSpPr>
          <p:cNvPr id="3" name="内容占位符 2">
            <a:extLst>
              <a:ext uri="{FF2B5EF4-FFF2-40B4-BE49-F238E27FC236}">
                <a16:creationId xmlns:a16="http://schemas.microsoft.com/office/drawing/2014/main" id="{40FD8ED5-6CD0-9A49-908F-DD8F31EFE59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文本占位符 3">
            <a:extLst>
              <a:ext uri="{FF2B5EF4-FFF2-40B4-BE49-F238E27FC236}">
                <a16:creationId xmlns:a16="http://schemas.microsoft.com/office/drawing/2014/main" id="{3F95D50D-3854-BF41-B1B4-C14B47F0A8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
        <p:nvSpPr>
          <p:cNvPr id="5" name="日期占位符 4">
            <a:extLst>
              <a:ext uri="{FF2B5EF4-FFF2-40B4-BE49-F238E27FC236}">
                <a16:creationId xmlns:a16="http://schemas.microsoft.com/office/drawing/2014/main" id="{DE198175-F7BB-9649-87FC-79105434471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79D43-DAE6-0F47-A9C1-04982654FBFB}" type="datetimeFigureOut">
              <a:rPr kumimoji="1"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2021/11/1</a:t>
            </a:fld>
            <a:endParaRPr kumimoji="1"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780D134F-22C8-A147-86A1-AFCE01B6613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92ABE2F8-7F2B-084D-AA59-F1D65003419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F17B97-31AA-F046-A2B1-CB7B8C901C9E}" type="slidenum">
              <a:rPr kumimoji="1"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66817356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FA1B7CB-265E-FE4B-85A7-85095EA77647}"/>
              </a:ext>
            </a:extLst>
          </p:cNvPr>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p>
        </p:txBody>
      </p:sp>
      <p:sp>
        <p:nvSpPr>
          <p:cNvPr id="3" name="图片占位符 2">
            <a:extLst>
              <a:ext uri="{FF2B5EF4-FFF2-40B4-BE49-F238E27FC236}">
                <a16:creationId xmlns:a16="http://schemas.microsoft.com/office/drawing/2014/main" id="{45B568F0-876F-3A42-8E9A-F2E0E4E16B6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zh-CN" altLang="en-US"/>
          </a:p>
        </p:txBody>
      </p:sp>
      <p:sp>
        <p:nvSpPr>
          <p:cNvPr id="4" name="文本占位符 3">
            <a:extLst>
              <a:ext uri="{FF2B5EF4-FFF2-40B4-BE49-F238E27FC236}">
                <a16:creationId xmlns:a16="http://schemas.microsoft.com/office/drawing/2014/main" id="{C9EE148B-7F31-6C4B-91AC-A6DC3C13CA1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
        <p:nvSpPr>
          <p:cNvPr id="5" name="日期占位符 4">
            <a:extLst>
              <a:ext uri="{FF2B5EF4-FFF2-40B4-BE49-F238E27FC236}">
                <a16:creationId xmlns:a16="http://schemas.microsoft.com/office/drawing/2014/main" id="{9EFCCCA7-808E-BA49-9D15-415B8AA9BFC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79D43-DAE6-0F47-A9C1-04982654FBFB}" type="datetimeFigureOut">
              <a:rPr kumimoji="1"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2021/11/1</a:t>
            </a:fld>
            <a:endParaRPr kumimoji="1"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2C58DD2B-251A-234C-8A57-5ABF94C4A87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C18CB2A8-5CD9-D04E-B567-7EBEF490AB7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F17B97-31AA-F046-A2B1-CB7B8C901C9E}" type="slidenum">
              <a:rPr kumimoji="1"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9205817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AF0E2A-F7E6-400B-80F7-E364583CAED8}" type="datetimeFigureOut">
              <a:rPr lang="en-US" smtClean="0"/>
              <a:t>11/1/2021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DC14322-25B3-482C-8517-0529DD414617}" type="slidenum">
              <a:rPr lang="en-US" smtClean="0"/>
              <a:t>‹#›</a:t>
            </a:fld>
            <a:endParaRPr lang="en-US"/>
          </a:p>
        </p:txBody>
      </p:sp>
    </p:spTree>
    <p:extLst>
      <p:ext uri="{BB962C8B-B14F-4D97-AF65-F5344CB8AC3E}">
        <p14:creationId xmlns:p14="http://schemas.microsoft.com/office/powerpoint/2010/main" val="2062458402"/>
      </p:ext>
    </p:extLst>
  </p:cSld>
  <p:clrMapOvr>
    <a:masterClrMapping/>
  </p:clrMapOvr>
  <p:transition spd="med">
    <p:pull/>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27507A8-15E2-164F-9615-442CE6395961}"/>
              </a:ext>
            </a:extLst>
          </p:cNvPr>
          <p:cNvSpPr>
            <a:spLocks noGrp="1"/>
          </p:cNvSpPr>
          <p:nvPr>
            <p:ph type="title"/>
          </p:nvPr>
        </p:nvSpPr>
        <p:spPr/>
        <p:txBody>
          <a:bodyPr/>
          <a:lstStyle/>
          <a:p>
            <a:r>
              <a:rPr kumimoji="1" lang="zh-CN" altLang="en-US"/>
              <a:t>单击此处编辑母版标题样式</a:t>
            </a:r>
          </a:p>
        </p:txBody>
      </p:sp>
      <p:sp>
        <p:nvSpPr>
          <p:cNvPr id="3" name="竖排文字占位符 2">
            <a:extLst>
              <a:ext uri="{FF2B5EF4-FFF2-40B4-BE49-F238E27FC236}">
                <a16:creationId xmlns:a16="http://schemas.microsoft.com/office/drawing/2014/main" id="{8762B35F-BAD2-B942-AD3F-6CFBFC720ECF}"/>
              </a:ext>
            </a:extLst>
          </p:cNvPr>
          <p:cNvSpPr>
            <a:spLocks noGrp="1"/>
          </p:cNvSpPr>
          <p:nvPr>
            <p:ph type="body" orient="vert" idx="1"/>
          </p:nvPr>
        </p:nvSpPr>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EF2FC632-FBB0-AC4F-A2C8-C309889175E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79D43-DAE6-0F47-A9C1-04982654FBFB}" type="datetimeFigureOut">
              <a:rPr kumimoji="1"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2021/11/1</a:t>
            </a:fld>
            <a:endParaRPr kumimoji="1"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5264E695-6EE6-3B41-9BB3-E9CE59E44B0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47B6FE20-DD6A-434B-8F8B-53D28B1A6E5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F17B97-31AA-F046-A2B1-CB7B8C901C9E}" type="slidenum">
              <a:rPr kumimoji="1"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86624755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D8317262-3A48-C44B-BE0D-EB1E54F694B6}"/>
              </a:ext>
            </a:extLst>
          </p:cNvPr>
          <p:cNvSpPr>
            <a:spLocks noGrp="1"/>
          </p:cNvSpPr>
          <p:nvPr>
            <p:ph type="title" orient="vert"/>
          </p:nvPr>
        </p:nvSpPr>
        <p:spPr>
          <a:xfrm>
            <a:off x="8724900" y="365125"/>
            <a:ext cx="2628900" cy="5811838"/>
          </a:xfrm>
        </p:spPr>
        <p:txBody>
          <a:bodyPr vert="eaVert"/>
          <a:lstStyle/>
          <a:p>
            <a:r>
              <a:rPr kumimoji="1" lang="zh-CN" altLang="en-US"/>
              <a:t>单击此处编辑母版标题样式</a:t>
            </a:r>
          </a:p>
        </p:txBody>
      </p:sp>
      <p:sp>
        <p:nvSpPr>
          <p:cNvPr id="3" name="竖排文字占位符 2">
            <a:extLst>
              <a:ext uri="{FF2B5EF4-FFF2-40B4-BE49-F238E27FC236}">
                <a16:creationId xmlns:a16="http://schemas.microsoft.com/office/drawing/2014/main" id="{B655E45A-0599-A545-9244-C8A808CE4B4E}"/>
              </a:ext>
            </a:extLst>
          </p:cNvPr>
          <p:cNvSpPr>
            <a:spLocks noGrp="1"/>
          </p:cNvSpPr>
          <p:nvPr>
            <p:ph type="body" orient="vert" idx="1"/>
          </p:nvPr>
        </p:nvSpPr>
        <p:spPr>
          <a:xfrm>
            <a:off x="838200" y="365125"/>
            <a:ext cx="7734300" cy="5811838"/>
          </a:xfr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6ED0EFA3-E423-1E43-9429-EFEE76FC64A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79D43-DAE6-0F47-A9C1-04982654FBFB}" type="datetimeFigureOut">
              <a:rPr kumimoji="1"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2021/11/1</a:t>
            </a:fld>
            <a:endParaRPr kumimoji="1"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FCE18421-96FF-A942-AB92-9E8C9E3D538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A76B1616-54B9-7149-8109-223505AD0D8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F17B97-31AA-F046-A2B1-CB7B8C901C9E}" type="slidenum">
              <a:rPr kumimoji="1"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400546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DAF0E2A-F7E6-400B-80F7-E364583CAED8}" type="datetimeFigureOut">
              <a:rPr lang="en-US" smtClean="0"/>
              <a:t>11/1/2021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C14322-25B3-482C-8517-0529DD414617}" type="slidenum">
              <a:rPr lang="en-US" smtClean="0"/>
              <a:t>‹#›</a:t>
            </a:fld>
            <a:endParaRPr lang="en-US"/>
          </a:p>
        </p:txBody>
      </p:sp>
    </p:spTree>
    <p:extLst>
      <p:ext uri="{BB962C8B-B14F-4D97-AF65-F5344CB8AC3E}">
        <p14:creationId xmlns:p14="http://schemas.microsoft.com/office/powerpoint/2010/main" val="160211867"/>
      </p:ext>
    </p:extLst>
  </p:cSld>
  <p:clrMapOvr>
    <a:masterClrMapping/>
  </p:clrMapOvr>
  <p:transition spd="med">
    <p:pull/>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DAF0E2A-F7E6-400B-80F7-E364583CAED8}" type="datetimeFigureOut">
              <a:rPr lang="en-US" smtClean="0"/>
              <a:t>11/1/2021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C14322-25B3-482C-8517-0529DD414617}" type="slidenum">
              <a:rPr lang="en-US" smtClean="0"/>
              <a:t>‹#›</a:t>
            </a:fld>
            <a:endParaRPr lang="en-US"/>
          </a:p>
        </p:txBody>
      </p:sp>
    </p:spTree>
    <p:extLst>
      <p:ext uri="{BB962C8B-B14F-4D97-AF65-F5344CB8AC3E}">
        <p14:creationId xmlns:p14="http://schemas.microsoft.com/office/powerpoint/2010/main" val="3818354996"/>
      </p:ext>
    </p:extLst>
  </p:cSld>
  <p:clrMapOvr>
    <a:masterClrMapping/>
  </p:clrMapOvr>
  <p:transition spd="med">
    <p:pull/>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6" Type="http://schemas.openxmlformats.org/officeDocument/2006/relationships/theme" Target="../theme/theme4.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18" Type="http://schemas.openxmlformats.org/officeDocument/2006/relationships/slideLayout" Target="../slideLayouts/slideLayout66.xml"/><Relationship Id="rId3" Type="http://schemas.openxmlformats.org/officeDocument/2006/relationships/slideLayout" Target="../slideLayouts/slideLayout51.xml"/><Relationship Id="rId21" Type="http://schemas.openxmlformats.org/officeDocument/2006/relationships/slideLayout" Target="../slideLayouts/slideLayout69.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17" Type="http://schemas.openxmlformats.org/officeDocument/2006/relationships/slideLayout" Target="../slideLayouts/slideLayout65.xml"/><Relationship Id="rId2" Type="http://schemas.openxmlformats.org/officeDocument/2006/relationships/slideLayout" Target="../slideLayouts/slideLayout50.xml"/><Relationship Id="rId16" Type="http://schemas.openxmlformats.org/officeDocument/2006/relationships/slideLayout" Target="../slideLayouts/slideLayout64.xml"/><Relationship Id="rId20" Type="http://schemas.openxmlformats.org/officeDocument/2006/relationships/slideLayout" Target="../slideLayouts/slideLayout68.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24" Type="http://schemas.openxmlformats.org/officeDocument/2006/relationships/theme" Target="../theme/theme5.xml"/><Relationship Id="rId5" Type="http://schemas.openxmlformats.org/officeDocument/2006/relationships/slideLayout" Target="../slideLayouts/slideLayout53.xml"/><Relationship Id="rId15" Type="http://schemas.openxmlformats.org/officeDocument/2006/relationships/slideLayout" Target="../slideLayouts/slideLayout63.xml"/><Relationship Id="rId23" Type="http://schemas.openxmlformats.org/officeDocument/2006/relationships/slideLayout" Target="../slideLayouts/slideLayout71.xml"/><Relationship Id="rId10" Type="http://schemas.openxmlformats.org/officeDocument/2006/relationships/slideLayout" Target="../slideLayouts/slideLayout58.xml"/><Relationship Id="rId19" Type="http://schemas.openxmlformats.org/officeDocument/2006/relationships/slideLayout" Target="../slideLayouts/slideLayout67.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 Id="rId22" Type="http://schemas.openxmlformats.org/officeDocument/2006/relationships/slideLayout" Target="../slideLayouts/slideLayout7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AF0E2A-F7E6-400B-80F7-E364583CAED8}" type="datetimeFigureOut">
              <a:rPr lang="en-US" smtClean="0"/>
              <a:t>11/1/2021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C14322-25B3-482C-8517-0529DD414617}" type="slidenum">
              <a:rPr lang="en-US" smtClean="0"/>
              <a:t>‹#›</a:t>
            </a:fld>
            <a:endParaRPr lang="en-US"/>
          </a:p>
        </p:txBody>
      </p:sp>
    </p:spTree>
    <p:extLst>
      <p:ext uri="{BB962C8B-B14F-4D97-AF65-F5344CB8AC3E}">
        <p14:creationId xmlns:p14="http://schemas.microsoft.com/office/powerpoint/2010/main" val="2128248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med">
    <p:pull/>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AF0E2A-F7E6-400B-80F7-E364583CAED8}" type="datetimeFigureOut">
              <a:rPr lang="en-US">
                <a:solidFill>
                  <a:prstClr val="black">
                    <a:tint val="75000"/>
                  </a:prstClr>
                </a:solidFill>
              </a:rPr>
              <a:t>11/1/2021</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C14322-25B3-482C-8517-0529DD414617}" type="slidenum">
              <a:rPr lang="en-US">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57728967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spd="med">
    <p:pull/>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p:cNvPicPr>
            <a:picLocks noChangeAspect="1"/>
          </p:cNvPicPr>
          <p:nvPr userDrawn="1"/>
        </p:nvPicPr>
        <p:blipFill rotWithShape="1">
          <a:blip r:embed="rId14">
            <a:extLst>
              <a:ext uri="{28A0092B-C50C-407E-A947-70E740481C1C}">
                <a14:useLocalDpi xmlns:a14="http://schemas.microsoft.com/office/drawing/2010/main" val="0"/>
              </a:ext>
            </a:extLst>
          </a:blip>
          <a:srcRect l="28194" t="23704" r="40139" b="10617"/>
          <a:stretch/>
        </p:blipFill>
        <p:spPr>
          <a:xfrm>
            <a:off x="9498682" y="3715796"/>
            <a:ext cx="2693318" cy="3142204"/>
          </a:xfrm>
          <a:prstGeom prst="rect">
            <a:avLst/>
          </a:prstGeom>
        </p:spPr>
      </p:pic>
    </p:spTree>
    <p:extLst>
      <p:ext uri="{BB962C8B-B14F-4D97-AF65-F5344CB8AC3E}">
        <p14:creationId xmlns:p14="http://schemas.microsoft.com/office/powerpoint/2010/main" val="292339039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en-US"/>
              <a:t>Click to edit Master title style</a:t>
            </a:r>
          </a:p>
        </p:txBody>
      </p:sp>
      <p:sp>
        <p:nvSpPr>
          <p:cNvPr id="3075"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panose="020F0502020204030204"/>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7CF0933-AD9A-483E-B55D-B968C5CAA30A}" type="datetimeFigureOut">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panose="020F0502020204030204"/>
                <a:cs typeface="+mn-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panose="020F0502020204030204"/>
                <a:cs typeface="+mn-cs"/>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E8B42BE-97E8-4C84-9448-6C66074E824B}"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735844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FA695B5B-D5D8-514D-9D02-1B81B7DA776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zh-CN" altLang="en-US"/>
              <a:t>单击此处编辑母版标题样式</a:t>
            </a:r>
          </a:p>
        </p:txBody>
      </p:sp>
      <p:sp>
        <p:nvSpPr>
          <p:cNvPr id="3" name="文本占位符 2">
            <a:extLst>
              <a:ext uri="{FF2B5EF4-FFF2-40B4-BE49-F238E27FC236}">
                <a16:creationId xmlns:a16="http://schemas.microsoft.com/office/drawing/2014/main" id="{2B379E33-FD72-9A43-82B2-651959A19C5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4218A0E9-40F7-CE46-B403-9DC1CA0AB8F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4B79D43-DAE6-0F47-A9C1-04982654FBFB}" type="datetimeFigureOut">
              <a:rPr kumimoji="1"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2021/11/1</a:t>
            </a:fld>
            <a:endParaRPr kumimoji="1"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A3E4EC99-6892-EF4E-898D-4A31CBE00BA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4A055238-B11B-8F4E-80A4-A0A5A1EC7E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EF17B97-31AA-F046-A2B1-CB7B8C901C9E}" type="slidenum">
              <a:rPr kumimoji="1"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8" name="TextBox 7">
            <a:extLst>
              <a:ext uri="{FF2B5EF4-FFF2-40B4-BE49-F238E27FC236}">
                <a16:creationId xmlns:a16="http://schemas.microsoft.com/office/drawing/2014/main" id="{ADC9DF28-B784-4B91-8307-F068D9E1B671}"/>
              </a:ext>
            </a:extLst>
          </p:cNvPr>
          <p:cNvSpPr txBox="1"/>
          <p:nvPr userDrawn="1"/>
        </p:nvSpPr>
        <p:spPr>
          <a:xfrm>
            <a:off x="8939579" y="-31422"/>
            <a:ext cx="6097464"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Design by: </a:t>
            </a:r>
            <a:r>
              <a:rPr kumimoji="0" lang="en-US" sz="1100" b="0" i="1"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Hương</a:t>
            </a:r>
            <a:r>
              <a:rPr kumimoji="0" lang="en-US" sz="1100" b="0" i="1"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1100" b="0" i="1"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Thảo</a:t>
            </a:r>
            <a:r>
              <a:rPr kumimoji="0" lang="en-US" sz="1100" b="0" i="1"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 – tranthao121004@gmail.com </a:t>
            </a:r>
          </a:p>
        </p:txBody>
      </p:sp>
    </p:spTree>
    <p:extLst>
      <p:ext uri="{BB962C8B-B14F-4D97-AF65-F5344CB8AC3E}">
        <p14:creationId xmlns:p14="http://schemas.microsoft.com/office/powerpoint/2010/main" val="1254201212"/>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 id="2147483726" r:id="rId14"/>
    <p:sldLayoutId id="2147483727" r:id="rId15"/>
    <p:sldLayoutId id="2147483728" r:id="rId16"/>
    <p:sldLayoutId id="2147483729" r:id="rId17"/>
    <p:sldLayoutId id="2147483730" r:id="rId18"/>
    <p:sldLayoutId id="2147483731" r:id="rId19"/>
    <p:sldLayoutId id="2147483732" r:id="rId20"/>
    <p:sldLayoutId id="2147483733" r:id="rId21"/>
    <p:sldLayoutId id="2147483734" r:id="rId22"/>
    <p:sldLayoutId id="2147483735" r:id="rId2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gif"/><Relationship Id="rId1" Type="http://schemas.openxmlformats.org/officeDocument/2006/relationships/slideLayout" Target="../slideLayouts/slideLayout40.xml"/></Relationships>
</file>

<file path=ppt/slides/_rels/slide10.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37.png"/><Relationship Id="rId1" Type="http://schemas.openxmlformats.org/officeDocument/2006/relationships/slideLayout" Target="../slideLayouts/slideLayout23.xml"/><Relationship Id="rId4" Type="http://schemas.openxmlformats.org/officeDocument/2006/relationships/image" Target="../media/image39.png"/></Relationships>
</file>

<file path=ppt/slides/_rels/slide11.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40.png"/><Relationship Id="rId1" Type="http://schemas.openxmlformats.org/officeDocument/2006/relationships/slideLayout" Target="../slideLayouts/slideLayout24.xml"/><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6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4.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5.xml.rels><?xml version="1.0" encoding="UTF-8" standalone="yes"?>
<Relationships xmlns="http://schemas.openxmlformats.org/package/2006/relationships"><Relationship Id="rId3" Type="http://schemas.microsoft.com/office/2007/relationships/hdphoto" Target="../media/hdphoto20.wdp"/><Relationship Id="rId2" Type="http://schemas.openxmlformats.org/officeDocument/2006/relationships/image" Target="../media/image49.png"/><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4.xml"/><Relationship Id="rId5" Type="http://schemas.openxmlformats.org/officeDocument/2006/relationships/image" Target="../media/image52.png"/><Relationship Id="rId4" Type="http://schemas.microsoft.com/office/2007/relationships/hdphoto" Target="../media/hdphoto21.wdp"/></Relationships>
</file>

<file path=ppt/slides/_rels/slide1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4.xml"/><Relationship Id="rId5" Type="http://schemas.openxmlformats.org/officeDocument/2006/relationships/image" Target="../media/image52.png"/><Relationship Id="rId4" Type="http://schemas.microsoft.com/office/2007/relationships/hdphoto" Target="../media/hdphoto21.wdp"/></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8" Type="http://schemas.microsoft.com/office/2007/relationships/hdphoto" Target="../media/hdphoto1.wdp"/><Relationship Id="rId13" Type="http://schemas.microsoft.com/office/2007/relationships/hdphoto" Target="../media/hdphoto3.wdp"/><Relationship Id="rId3" Type="http://schemas.openxmlformats.org/officeDocument/2006/relationships/slideLayout" Target="../slideLayouts/slideLayout2.xml"/><Relationship Id="rId7" Type="http://schemas.openxmlformats.org/officeDocument/2006/relationships/image" Target="../media/image9.png"/><Relationship Id="rId12" Type="http://schemas.openxmlformats.org/officeDocument/2006/relationships/image" Target="../media/image12.png"/><Relationship Id="rId17" Type="http://schemas.openxmlformats.org/officeDocument/2006/relationships/image" Target="../media/image15.png"/><Relationship Id="rId2" Type="http://schemas.openxmlformats.org/officeDocument/2006/relationships/audio" Target="../media/media1.mp3"/><Relationship Id="rId16" Type="http://schemas.openxmlformats.org/officeDocument/2006/relationships/image" Target="../media/image14.png"/><Relationship Id="rId1" Type="http://schemas.microsoft.com/office/2007/relationships/media" Target="../media/media1.mp3"/><Relationship Id="rId6" Type="http://schemas.openxmlformats.org/officeDocument/2006/relationships/image" Target="../media/image8.png"/><Relationship Id="rId11" Type="http://schemas.microsoft.com/office/2007/relationships/hdphoto" Target="../media/hdphoto2.wdp"/><Relationship Id="rId5" Type="http://schemas.openxmlformats.org/officeDocument/2006/relationships/image" Target="../media/image7.jpeg"/><Relationship Id="rId15" Type="http://schemas.microsoft.com/office/2007/relationships/hdphoto" Target="../media/hdphoto4.wdp"/><Relationship Id="rId10" Type="http://schemas.openxmlformats.org/officeDocument/2006/relationships/image" Target="../media/image11.png"/><Relationship Id="rId4" Type="http://schemas.openxmlformats.org/officeDocument/2006/relationships/notesSlide" Target="../notesSlides/notesSlide1.xml"/><Relationship Id="rId9" Type="http://schemas.openxmlformats.org/officeDocument/2006/relationships/image" Target="../media/image10.png"/><Relationship Id="rId1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4.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3" Type="http://schemas.microsoft.com/office/2007/relationships/hdphoto" Target="../media/hdphoto22.wdp"/><Relationship Id="rId2" Type="http://schemas.openxmlformats.org/officeDocument/2006/relationships/image" Target="../media/image53.png"/><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4.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37.png"/><Relationship Id="rId1" Type="http://schemas.openxmlformats.org/officeDocument/2006/relationships/slideLayout" Target="../slideLayouts/slideLayout23.xml"/><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13" Type="http://schemas.microsoft.com/office/2007/relationships/hdphoto" Target="../media/hdphoto8.wdp"/><Relationship Id="rId18" Type="http://schemas.openxmlformats.org/officeDocument/2006/relationships/image" Target="../media/image22.png"/><Relationship Id="rId26" Type="http://schemas.openxmlformats.org/officeDocument/2006/relationships/image" Target="../media/image26.png"/><Relationship Id="rId3" Type="http://schemas.openxmlformats.org/officeDocument/2006/relationships/image" Target="../media/image17.png"/><Relationship Id="rId21" Type="http://schemas.microsoft.com/office/2007/relationships/hdphoto" Target="../media/hdphoto11.wdp"/><Relationship Id="rId34" Type="http://schemas.microsoft.com/office/2007/relationships/hdphoto" Target="../media/hdphoto16.wdp"/><Relationship Id="rId7" Type="http://schemas.microsoft.com/office/2007/relationships/hdphoto" Target="../media/hdphoto6.wdp"/><Relationship Id="rId12" Type="http://schemas.openxmlformats.org/officeDocument/2006/relationships/image" Target="../media/image20.png"/><Relationship Id="rId17" Type="http://schemas.openxmlformats.org/officeDocument/2006/relationships/slide" Target="slide5.xml"/><Relationship Id="rId25" Type="http://schemas.microsoft.com/office/2007/relationships/hdphoto" Target="../media/hdphoto13.wdp"/><Relationship Id="rId33" Type="http://schemas.openxmlformats.org/officeDocument/2006/relationships/image" Target="../media/image29.png"/><Relationship Id="rId2" Type="http://schemas.openxmlformats.org/officeDocument/2006/relationships/image" Target="../media/image16.jpeg"/><Relationship Id="rId16" Type="http://schemas.microsoft.com/office/2007/relationships/hdphoto" Target="../media/hdphoto9.wdp"/><Relationship Id="rId20" Type="http://schemas.openxmlformats.org/officeDocument/2006/relationships/image" Target="../media/image23.png"/><Relationship Id="rId29" Type="http://schemas.microsoft.com/office/2007/relationships/hdphoto" Target="../media/hdphoto1.wdp"/><Relationship Id="rId1" Type="http://schemas.openxmlformats.org/officeDocument/2006/relationships/slideLayout" Target="../slideLayouts/slideLayout2.xml"/><Relationship Id="rId6" Type="http://schemas.openxmlformats.org/officeDocument/2006/relationships/image" Target="../media/image18.png"/><Relationship Id="rId11" Type="http://schemas.openxmlformats.org/officeDocument/2006/relationships/slide" Target="slide7.xml"/><Relationship Id="rId24" Type="http://schemas.openxmlformats.org/officeDocument/2006/relationships/image" Target="../media/image25.png"/><Relationship Id="rId32" Type="http://schemas.openxmlformats.org/officeDocument/2006/relationships/image" Target="../media/image28.GIF"/><Relationship Id="rId5" Type="http://schemas.openxmlformats.org/officeDocument/2006/relationships/slide" Target="slide4.xml"/><Relationship Id="rId15" Type="http://schemas.openxmlformats.org/officeDocument/2006/relationships/image" Target="../media/image21.png"/><Relationship Id="rId23" Type="http://schemas.microsoft.com/office/2007/relationships/hdphoto" Target="../media/hdphoto12.wdp"/><Relationship Id="rId28" Type="http://schemas.openxmlformats.org/officeDocument/2006/relationships/image" Target="../media/image9.png"/><Relationship Id="rId10" Type="http://schemas.microsoft.com/office/2007/relationships/hdphoto" Target="../media/hdphoto7.wdp"/><Relationship Id="rId19" Type="http://schemas.microsoft.com/office/2007/relationships/hdphoto" Target="../media/hdphoto10.wdp"/><Relationship Id="rId31" Type="http://schemas.microsoft.com/office/2007/relationships/hdphoto" Target="../media/hdphoto15.wdp"/><Relationship Id="rId4" Type="http://schemas.microsoft.com/office/2007/relationships/hdphoto" Target="../media/hdphoto5.wdp"/><Relationship Id="rId9" Type="http://schemas.openxmlformats.org/officeDocument/2006/relationships/image" Target="../media/image19.png"/><Relationship Id="rId14" Type="http://schemas.openxmlformats.org/officeDocument/2006/relationships/slide" Target="slide8.xml"/><Relationship Id="rId22" Type="http://schemas.openxmlformats.org/officeDocument/2006/relationships/image" Target="../media/image24.png"/><Relationship Id="rId27" Type="http://schemas.microsoft.com/office/2007/relationships/hdphoto" Target="../media/hdphoto14.wdp"/><Relationship Id="rId30" Type="http://schemas.openxmlformats.org/officeDocument/2006/relationships/image" Target="../media/image27.png"/><Relationship Id="rId35" Type="http://schemas.openxmlformats.org/officeDocument/2006/relationships/image" Target="../media/image30.GIF"/><Relationship Id="rId8" Type="http://schemas.openxmlformats.org/officeDocument/2006/relationships/slide" Target="slide6.xml"/></Relationships>
</file>

<file path=ppt/slides/_rels/slide4.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image" Target="../media/image32.png"/><Relationship Id="rId7" Type="http://schemas.openxmlformats.org/officeDocument/2006/relationships/image" Target="../media/image34.png"/><Relationship Id="rId2" Type="http://schemas.openxmlformats.org/officeDocument/2006/relationships/image" Target="../media/image31.png"/><Relationship Id="rId1" Type="http://schemas.openxmlformats.org/officeDocument/2006/relationships/slideLayout" Target="../slideLayouts/slideLayout2.xml"/><Relationship Id="rId6" Type="http://schemas.microsoft.com/office/2007/relationships/hdphoto" Target="../media/hdphoto18.wdp"/><Relationship Id="rId5" Type="http://schemas.openxmlformats.org/officeDocument/2006/relationships/image" Target="../media/image33.png"/><Relationship Id="rId10" Type="http://schemas.microsoft.com/office/2007/relationships/hdphoto" Target="../media/hdphoto2.wdp"/><Relationship Id="rId4" Type="http://schemas.microsoft.com/office/2007/relationships/hdphoto" Target="../media/hdphoto17.wdp"/><Relationship Id="rId9" Type="http://schemas.openxmlformats.org/officeDocument/2006/relationships/image" Target="../media/image11.png"/></Relationships>
</file>

<file path=ppt/slides/_rels/slide5.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1.png"/><Relationship Id="rId7" Type="http://schemas.microsoft.com/office/2007/relationships/hdphoto" Target="../media/hdphoto18.wdp"/><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33.png"/><Relationship Id="rId11" Type="http://schemas.microsoft.com/office/2007/relationships/hdphoto" Target="../media/hdphoto2.wdp"/><Relationship Id="rId5" Type="http://schemas.microsoft.com/office/2007/relationships/hdphoto" Target="../media/hdphoto17.wdp"/><Relationship Id="rId10" Type="http://schemas.openxmlformats.org/officeDocument/2006/relationships/image" Target="../media/image11.png"/><Relationship Id="rId4" Type="http://schemas.openxmlformats.org/officeDocument/2006/relationships/image" Target="../media/image32.png"/><Relationship Id="rId9" Type="http://schemas.openxmlformats.org/officeDocument/2006/relationships/slide" Target="slide3.xml"/></Relationships>
</file>

<file path=ppt/slides/_rels/slide6.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image" Target="../media/image32.png"/><Relationship Id="rId7" Type="http://schemas.openxmlformats.org/officeDocument/2006/relationships/image" Target="../media/image34.png"/><Relationship Id="rId2" Type="http://schemas.openxmlformats.org/officeDocument/2006/relationships/image" Target="../media/image31.png"/><Relationship Id="rId1" Type="http://schemas.openxmlformats.org/officeDocument/2006/relationships/slideLayout" Target="../slideLayouts/slideLayout13.xml"/><Relationship Id="rId6" Type="http://schemas.microsoft.com/office/2007/relationships/hdphoto" Target="../media/hdphoto18.wdp"/><Relationship Id="rId5" Type="http://schemas.openxmlformats.org/officeDocument/2006/relationships/image" Target="../media/image33.png"/><Relationship Id="rId10" Type="http://schemas.microsoft.com/office/2007/relationships/hdphoto" Target="../media/hdphoto2.wdp"/><Relationship Id="rId4" Type="http://schemas.microsoft.com/office/2007/relationships/hdphoto" Target="../media/hdphoto17.wdp"/><Relationship Id="rId9" Type="http://schemas.openxmlformats.org/officeDocument/2006/relationships/image" Target="../media/image11.png"/></Relationships>
</file>

<file path=ppt/slides/_rels/slide7.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image" Target="../media/image32.png"/><Relationship Id="rId7" Type="http://schemas.openxmlformats.org/officeDocument/2006/relationships/image" Target="../media/image34.png"/><Relationship Id="rId2" Type="http://schemas.openxmlformats.org/officeDocument/2006/relationships/image" Target="../media/image31.png"/><Relationship Id="rId1" Type="http://schemas.openxmlformats.org/officeDocument/2006/relationships/slideLayout" Target="../slideLayouts/slideLayout13.xml"/><Relationship Id="rId6" Type="http://schemas.microsoft.com/office/2007/relationships/hdphoto" Target="../media/hdphoto18.wdp"/><Relationship Id="rId5" Type="http://schemas.openxmlformats.org/officeDocument/2006/relationships/image" Target="../media/image33.png"/><Relationship Id="rId10" Type="http://schemas.microsoft.com/office/2007/relationships/hdphoto" Target="../media/hdphoto2.wdp"/><Relationship Id="rId4" Type="http://schemas.microsoft.com/office/2007/relationships/hdphoto" Target="../media/hdphoto17.wdp"/><Relationship Id="rId9" Type="http://schemas.openxmlformats.org/officeDocument/2006/relationships/image" Target="../media/image11.png"/></Relationships>
</file>

<file path=ppt/slides/_rels/slide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32.png"/><Relationship Id="rId7" Type="http://schemas.openxmlformats.org/officeDocument/2006/relationships/image" Target="../media/image34.png"/><Relationship Id="rId2" Type="http://schemas.openxmlformats.org/officeDocument/2006/relationships/image" Target="../media/image31.png"/><Relationship Id="rId1" Type="http://schemas.openxmlformats.org/officeDocument/2006/relationships/slideLayout" Target="../slideLayouts/slideLayout13.xml"/><Relationship Id="rId6" Type="http://schemas.microsoft.com/office/2007/relationships/hdphoto" Target="../media/hdphoto18.wdp"/><Relationship Id="rId5" Type="http://schemas.openxmlformats.org/officeDocument/2006/relationships/image" Target="../media/image33.png"/><Relationship Id="rId4" Type="http://schemas.microsoft.com/office/2007/relationships/hdphoto" Target="../media/hdphoto17.wdp"/><Relationship Id="rId9" Type="http://schemas.microsoft.com/office/2007/relationships/hdphoto" Target="../media/hdphoto2.wdp"/></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7" name="WordArt 11"/>
          <p:cNvSpPr>
            <a:spLocks noChangeArrowheads="1" noChangeShapeType="1" noTextEdit="1"/>
          </p:cNvSpPr>
          <p:nvPr/>
        </p:nvSpPr>
        <p:spPr bwMode="auto">
          <a:xfrm>
            <a:off x="2819400" y="1676400"/>
            <a:ext cx="6781800" cy="1524000"/>
          </a:xfrm>
          <a:prstGeom prst="rect">
            <a:avLst/>
          </a:prstGeom>
        </p:spPr>
        <p:txBody>
          <a:bodyPr wrap="none" fromWordArt="1">
            <a:prstTxWarp prst="textPlain">
              <a:avLst>
                <a:gd name="adj" fmla="val 50000"/>
              </a:avLst>
            </a:prstTxWarp>
            <a:scene3d>
              <a:camera prst="legacyObliqueTopRight"/>
              <a:lightRig rig="legacyFlat3" dir="b"/>
            </a:scene3d>
            <a:sp3d extrusionH="430200" prstMaterial="legacyMatte">
              <a:extrusionClr>
                <a:srgbClr val="FFFF99"/>
              </a:extrusion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100" b="1" i="0" u="none" strike="noStrike" kern="10" cap="none" spc="0" normalizeH="0" baseline="0" noProof="0">
              <a:ln w="9525">
                <a:round/>
                <a:headEnd/>
                <a:tailEnd/>
              </a:ln>
              <a:gradFill rotWithShape="1">
                <a:gsLst>
                  <a:gs pos="0">
                    <a:srgbClr val="000000"/>
                  </a:gs>
                  <a:gs pos="20000">
                    <a:srgbClr val="0A128C"/>
                  </a:gs>
                  <a:gs pos="35001">
                    <a:srgbClr val="181CC7"/>
                  </a:gs>
                  <a:gs pos="44000">
                    <a:srgbClr val="7005D4"/>
                  </a:gs>
                  <a:gs pos="50000">
                    <a:srgbClr val="8C3D91"/>
                  </a:gs>
                  <a:gs pos="56000">
                    <a:srgbClr val="7005D4"/>
                  </a:gs>
                  <a:gs pos="64999">
                    <a:srgbClr val="181CC7"/>
                  </a:gs>
                  <a:gs pos="80000">
                    <a:srgbClr val="0A128C"/>
                  </a:gs>
                  <a:gs pos="100000">
                    <a:srgbClr val="000000"/>
                  </a:gs>
                </a:gsLst>
                <a:lin ang="5400000" scaled="1"/>
              </a:gradFill>
              <a:effectLst/>
              <a:uLnTx/>
              <a:uFillTx/>
              <a:latin typeface="Times New Roman"/>
              <a:ea typeface="+mn-ea"/>
              <a:cs typeface="Times New Roman"/>
            </a:endParaRPr>
          </a:p>
        </p:txBody>
      </p:sp>
      <p:sp>
        <p:nvSpPr>
          <p:cNvPr id="14348" name="WordArt 12"/>
          <p:cNvSpPr>
            <a:spLocks noChangeArrowheads="1" noChangeShapeType="1" noTextEdit="1"/>
          </p:cNvSpPr>
          <p:nvPr/>
        </p:nvSpPr>
        <p:spPr bwMode="auto">
          <a:xfrm>
            <a:off x="2818340" y="2262480"/>
            <a:ext cx="6173260" cy="722019"/>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0" cap="none" spc="0" normalizeH="0" baseline="0" noProof="0" dirty="0">
                <a:ln w="9525">
                  <a:solidFill>
                    <a:srgbClr val="FF0000"/>
                  </a:solidFill>
                  <a:round/>
                  <a:headEnd/>
                  <a:tailEnd/>
                </a:ln>
                <a:solidFill>
                  <a:srgbClr val="0000FF"/>
                </a:solidFill>
                <a:effectLst>
                  <a:outerShdw sy="50000" kx="2453608" rotWithShape="0">
                    <a:srgbClr val="868686">
                      <a:alpha val="50000"/>
                    </a:srgbClr>
                  </a:outerShdw>
                </a:effectLst>
                <a:uLnTx/>
                <a:uFillTx/>
                <a:latin typeface="Times New Roman" pitchFamily="18" charset="0"/>
                <a:ea typeface="+mn-ea"/>
                <a:cs typeface="Times New Roman" pitchFamily="18" charset="0"/>
              </a:rPr>
              <a:t>MÔN: TIẾNG VIỆT</a:t>
            </a:r>
          </a:p>
        </p:txBody>
      </p:sp>
      <p:grpSp>
        <p:nvGrpSpPr>
          <p:cNvPr id="2053" name="Group 13"/>
          <p:cNvGrpSpPr>
            <a:grpSpLocks/>
          </p:cNvGrpSpPr>
          <p:nvPr/>
        </p:nvGrpSpPr>
        <p:grpSpPr bwMode="auto">
          <a:xfrm>
            <a:off x="1" y="-14288"/>
            <a:ext cx="12256654" cy="6837363"/>
            <a:chOff x="14" y="-9"/>
            <a:chExt cx="5781" cy="4329"/>
          </a:xfrm>
        </p:grpSpPr>
        <p:pic>
          <p:nvPicPr>
            <p:cNvPr id="2057" name="Picture 14"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 y="0"/>
              <a:ext cx="5736" cy="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 name="Picture 15"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2127" y="2132"/>
              <a:ext cx="4329"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9" name="Picture 16"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 y="4267"/>
              <a:ext cx="5736" cy="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Picture 17"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3571" y="2132"/>
              <a:ext cx="4329"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054" name="TextBox 12"/>
          <p:cNvSpPr txBox="1">
            <a:spLocks noChangeArrowheads="1"/>
          </p:cNvSpPr>
          <p:nvPr/>
        </p:nvSpPr>
        <p:spPr bwMode="auto">
          <a:xfrm>
            <a:off x="1752600" y="533400"/>
            <a:ext cx="9331036" cy="1307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ỦY BAN NHÂN DÂN QUẬN LONG BIÊN</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TRƯỜNG TIỂU HỌC ÁI MỘ B</a:t>
            </a:r>
          </a:p>
        </p:txBody>
      </p:sp>
      <p:sp>
        <p:nvSpPr>
          <p:cNvPr id="2055" name="TextBox 13"/>
          <p:cNvSpPr txBox="1">
            <a:spLocks noChangeArrowheads="1"/>
          </p:cNvSpPr>
          <p:nvPr/>
        </p:nvSpPr>
        <p:spPr bwMode="auto">
          <a:xfrm>
            <a:off x="1738476" y="3320936"/>
            <a:ext cx="85344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4000" b="1" i="0" u="none" strike="noStrike" kern="1200" cap="none" spc="0" normalizeH="0" baseline="0" noProof="0" dirty="0">
                <a:ln>
                  <a:noFill/>
                </a:ln>
                <a:solidFill>
                  <a:srgbClr val="0070C0"/>
                </a:solidFill>
                <a:effectLst/>
                <a:uLnTx/>
                <a:uFillTx/>
                <a:latin typeface="Times New Roman" pitchFamily="18" charset="0"/>
                <a:ea typeface="+mn-ea"/>
                <a:cs typeface="+mn-cs"/>
              </a:rPr>
              <a:t>PHÂN MÔN </a:t>
            </a:r>
            <a:r>
              <a:rPr kumimoji="0" lang="en-US" altLang="en-US" sz="4000" b="1" i="0" u="none" strike="noStrike" kern="1200" cap="none" spc="0" normalizeH="0" baseline="0" noProof="0">
                <a:ln>
                  <a:noFill/>
                </a:ln>
                <a:solidFill>
                  <a:srgbClr val="0070C0"/>
                </a:solidFill>
                <a:effectLst/>
                <a:uLnTx/>
                <a:uFillTx/>
                <a:latin typeface="Times New Roman" pitchFamily="18" charset="0"/>
                <a:ea typeface="+mn-ea"/>
                <a:cs typeface="+mn-cs"/>
              </a:rPr>
              <a:t>: ĐỌC</a:t>
            </a:r>
            <a:endParaRPr kumimoji="0" lang="en-US" sz="4000" b="1" i="1" u="none" strike="noStrike" kern="1200" cap="none" spc="0" normalizeH="0" baseline="0" noProof="0" dirty="0">
              <a:ln>
                <a:noFill/>
              </a:ln>
              <a:solidFill>
                <a:srgbClr val="0070C0"/>
              </a:solidFill>
              <a:effectLst/>
              <a:uLnTx/>
              <a:uFillTx/>
              <a:latin typeface="Times New Roman" pitchFamily="18" charset="0"/>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1" u="none" strike="noStrike" kern="1200" cap="none" spc="0" normalizeH="0" baseline="0" noProof="0" dirty="0">
              <a:ln>
                <a:noFill/>
              </a:ln>
              <a:solidFill>
                <a:srgbClr val="0070C0"/>
              </a:solidFill>
              <a:effectLst/>
              <a:uLnTx/>
              <a:uFillTx/>
              <a:latin typeface="Times New Roman" pitchFamily="18" charset="0"/>
              <a:ea typeface="+mn-ea"/>
              <a:cs typeface="Times New Roman" pitchFamily="18" charset="0"/>
            </a:endParaRPr>
          </a:p>
        </p:txBody>
      </p:sp>
      <p:sp>
        <p:nvSpPr>
          <p:cNvPr id="2056" name="TextBox 14"/>
          <p:cNvSpPr txBox="1">
            <a:spLocks noChangeArrowheads="1"/>
          </p:cNvSpPr>
          <p:nvPr/>
        </p:nvSpPr>
        <p:spPr bwMode="auto">
          <a:xfrm>
            <a:off x="1977476" y="4145455"/>
            <a:ext cx="85344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LỚP 2</a:t>
            </a:r>
          </a:p>
        </p:txBody>
      </p:sp>
      <p:sp>
        <p:nvSpPr>
          <p:cNvPr id="12" name="TextBox 14">
            <a:extLst>
              <a:ext uri="{FF2B5EF4-FFF2-40B4-BE49-F238E27FC236}">
                <a16:creationId xmlns:a16="http://schemas.microsoft.com/office/drawing/2014/main" id="{038EBA7F-34F2-4ECE-BCA6-B7BCB30B21FB}"/>
              </a:ext>
            </a:extLst>
          </p:cNvPr>
          <p:cNvSpPr txBox="1">
            <a:spLocks noChangeArrowheads="1"/>
          </p:cNvSpPr>
          <p:nvPr/>
        </p:nvSpPr>
        <p:spPr bwMode="auto">
          <a:xfrm>
            <a:off x="1969029" y="5045758"/>
            <a:ext cx="85344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7030A0"/>
                </a:solidFill>
                <a:effectLst/>
                <a:uLnTx/>
                <a:uFillTx/>
                <a:latin typeface="Times New Roman" pitchFamily="18" charset="0"/>
                <a:ea typeface="+mn-ea"/>
                <a:cs typeface="Times New Roman" pitchFamily="18" charset="0"/>
              </a:rPr>
              <a:t>Bài</a:t>
            </a:r>
            <a:r>
              <a:rPr kumimoji="0" lang="en-US" sz="3600" b="1" i="0" u="none" strike="noStrike" kern="1200" cap="none" spc="0" normalizeH="0" baseline="0" noProof="0" dirty="0">
                <a:ln>
                  <a:noFill/>
                </a:ln>
                <a:solidFill>
                  <a:srgbClr val="7030A0"/>
                </a:solidFill>
                <a:effectLst/>
                <a:uLnTx/>
                <a:uFillTx/>
                <a:latin typeface="Times New Roman" pitchFamily="18" charset="0"/>
                <a:ea typeface="+mn-ea"/>
                <a:cs typeface="Times New Roman" pitchFamily="18" charset="0"/>
              </a:rPr>
              <a:t>: </a:t>
            </a:r>
            <a:r>
              <a:rPr kumimoji="0" lang="en-US" sz="3600" b="1" i="0" u="none" strike="noStrike" kern="1200" cap="none" spc="0" normalizeH="0" baseline="0" noProof="0" dirty="0" err="1" smtClean="0">
                <a:ln>
                  <a:noFill/>
                </a:ln>
                <a:solidFill>
                  <a:srgbClr val="7030A0"/>
                </a:solidFill>
                <a:effectLst/>
                <a:uLnTx/>
                <a:uFillTx/>
                <a:latin typeface="Times New Roman" pitchFamily="18" charset="0"/>
                <a:ea typeface="+mn-ea"/>
                <a:cs typeface="Times New Roman" pitchFamily="18" charset="0"/>
              </a:rPr>
              <a:t>Tớ</a:t>
            </a:r>
            <a:r>
              <a:rPr kumimoji="0" lang="en-US" sz="3600" b="1" i="0" u="none" strike="noStrike" kern="1200" cap="none" spc="0" normalizeH="0" noProof="0" dirty="0" smtClean="0">
                <a:ln>
                  <a:noFill/>
                </a:ln>
                <a:solidFill>
                  <a:srgbClr val="7030A0"/>
                </a:solidFill>
                <a:effectLst/>
                <a:uLnTx/>
                <a:uFillTx/>
                <a:latin typeface="Times New Roman" pitchFamily="18" charset="0"/>
                <a:ea typeface="+mn-ea"/>
                <a:cs typeface="Times New Roman" pitchFamily="18" charset="0"/>
              </a:rPr>
              <a:t> </a:t>
            </a:r>
            <a:r>
              <a:rPr kumimoji="0" lang="en-US" sz="3600" b="1" i="0" u="none" strike="noStrike" kern="1200" cap="none" spc="0" normalizeH="0" noProof="0" dirty="0" err="1" smtClean="0">
                <a:ln>
                  <a:noFill/>
                </a:ln>
                <a:solidFill>
                  <a:srgbClr val="7030A0"/>
                </a:solidFill>
                <a:effectLst/>
                <a:uLnTx/>
                <a:uFillTx/>
                <a:latin typeface="Times New Roman" pitchFamily="18" charset="0"/>
                <a:ea typeface="+mn-ea"/>
                <a:cs typeface="Times New Roman" pitchFamily="18" charset="0"/>
              </a:rPr>
              <a:t>nhớ</a:t>
            </a:r>
            <a:r>
              <a:rPr kumimoji="0" lang="en-US" sz="3600" b="1" i="0" u="none" strike="noStrike" kern="1200" cap="none" spc="0" normalizeH="0" noProof="0" dirty="0" smtClean="0">
                <a:ln>
                  <a:noFill/>
                </a:ln>
                <a:solidFill>
                  <a:srgbClr val="7030A0"/>
                </a:solidFill>
                <a:effectLst/>
                <a:uLnTx/>
                <a:uFillTx/>
                <a:latin typeface="Times New Roman" pitchFamily="18" charset="0"/>
                <a:ea typeface="+mn-ea"/>
                <a:cs typeface="Times New Roman" pitchFamily="18" charset="0"/>
              </a:rPr>
              <a:t> </a:t>
            </a:r>
            <a:r>
              <a:rPr kumimoji="0" lang="en-US" sz="3600" b="1" i="0" u="none" strike="noStrike" kern="1200" cap="none" spc="0" normalizeH="0" noProof="0" dirty="0" err="1" smtClean="0">
                <a:ln>
                  <a:noFill/>
                </a:ln>
                <a:solidFill>
                  <a:srgbClr val="7030A0"/>
                </a:solidFill>
                <a:effectLst/>
                <a:uLnTx/>
                <a:uFillTx/>
                <a:latin typeface="Times New Roman" pitchFamily="18" charset="0"/>
                <a:ea typeface="+mn-ea"/>
                <a:cs typeface="Times New Roman" pitchFamily="18" charset="0"/>
              </a:rPr>
              <a:t>cậu</a:t>
            </a:r>
            <a:endParaRPr kumimoji="0" lang="en-US" sz="3600" b="1" i="0" u="none" strike="noStrike" kern="1200" cap="none" spc="0" normalizeH="0" baseline="0" noProof="0" dirty="0">
              <a:ln>
                <a:noFill/>
              </a:ln>
              <a:solidFill>
                <a:srgbClr val="7030A0"/>
              </a:solidFill>
              <a:effectLst/>
              <a:uLnTx/>
              <a:uFillTx/>
              <a:latin typeface="Times New Roman" pitchFamily="18" charset="0"/>
              <a:ea typeface="+mn-ea"/>
              <a:cs typeface="Times New Roman" pitchFamily="18" charset="0"/>
            </a:endParaRPr>
          </a:p>
        </p:txBody>
      </p:sp>
      <p:pic>
        <p:nvPicPr>
          <p:cNvPr id="13" name="Picture 12">
            <a:extLst>
              <a:ext uri="{FF2B5EF4-FFF2-40B4-BE49-F238E27FC236}">
                <a16:creationId xmlns:a16="http://schemas.microsoft.com/office/drawing/2014/main" id="{BC8C3591-1849-4523-A500-493EB0D6E0C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02505" y="178287"/>
            <a:ext cx="1523999" cy="1523999"/>
          </a:xfrm>
          <a:prstGeom prst="rect">
            <a:avLst/>
          </a:prstGeom>
        </p:spPr>
      </p:pic>
    </p:spTree>
    <p:extLst>
      <p:ext uri="{BB962C8B-B14F-4D97-AF65-F5344CB8AC3E}">
        <p14:creationId xmlns:p14="http://schemas.microsoft.com/office/powerpoint/2010/main" val="14773249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repeatCount="2000" fill="hold" grpId="0" nodeType="afterEffect" nodePh="1">
                                  <p:stCondLst>
                                    <p:cond delay="0"/>
                                  </p:stCondLst>
                                  <p:endCondLst>
                                    <p:cond evt="begin" delay="0">
                                      <p:tn val="5"/>
                                    </p:cond>
                                  </p:endCondLst>
                                  <p:childTnLst>
                                    <p:set>
                                      <p:cBhvr>
                                        <p:cTn id="6" dur="1" fill="hold">
                                          <p:stCondLst>
                                            <p:cond delay="0"/>
                                          </p:stCondLst>
                                        </p:cTn>
                                        <p:tgtEl>
                                          <p:spTgt spid="14347"/>
                                        </p:tgtEl>
                                        <p:attrNameLst>
                                          <p:attrName>style.visibility</p:attrName>
                                        </p:attrNameLst>
                                      </p:cBhvr>
                                      <p:to>
                                        <p:strVal val="visible"/>
                                      </p:to>
                                    </p:set>
                                    <p:anim calcmode="lin" valueType="num">
                                      <p:cBhvr>
                                        <p:cTn id="7" dur="500" fill="hold"/>
                                        <p:tgtEl>
                                          <p:spTgt spid="14347"/>
                                        </p:tgtEl>
                                        <p:attrNameLst>
                                          <p:attrName>ppt_w</p:attrName>
                                        </p:attrNameLst>
                                      </p:cBhvr>
                                      <p:tavLst>
                                        <p:tav tm="0">
                                          <p:val>
                                            <p:fltVal val="0"/>
                                          </p:val>
                                        </p:tav>
                                        <p:tav tm="100000">
                                          <p:val>
                                            <p:strVal val="#ppt_w"/>
                                          </p:val>
                                        </p:tav>
                                      </p:tavLst>
                                    </p:anim>
                                    <p:anim calcmode="lin" valueType="num">
                                      <p:cBhvr>
                                        <p:cTn id="8" dur="500" fill="hold"/>
                                        <p:tgtEl>
                                          <p:spTgt spid="14347"/>
                                        </p:tgtEl>
                                        <p:attrNameLst>
                                          <p:attrName>ppt_h</p:attrName>
                                        </p:attrNameLst>
                                      </p:cBhvr>
                                      <p:tavLst>
                                        <p:tav tm="0">
                                          <p:val>
                                            <p:fltVal val="0"/>
                                          </p:val>
                                        </p:tav>
                                        <p:tav tm="100000">
                                          <p:val>
                                            <p:strVal val="#ppt_h"/>
                                          </p:val>
                                        </p:tav>
                                      </p:tavLst>
                                    </p:anim>
                                    <p:animEffect transition="in" filter="fade">
                                      <p:cBhvr>
                                        <p:cTn id="9" dur="500"/>
                                        <p:tgtEl>
                                          <p:spTgt spid="143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7"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2" cstate="print">
            <a:extLst>
              <a:ext uri="{28A0092B-C50C-407E-A947-70E740481C1C}">
                <a14:useLocalDpi xmlns:a14="http://schemas.microsoft.com/office/drawing/2010/main" val="0"/>
              </a:ext>
            </a:extLst>
          </a:blip>
          <a:srcRect t="11757" r="76431"/>
          <a:stretch/>
        </p:blipFill>
        <p:spPr>
          <a:xfrm>
            <a:off x="1068408" y="685801"/>
            <a:ext cx="718619" cy="774250"/>
          </a:xfrm>
          <a:prstGeom prst="rect">
            <a:avLst/>
          </a:prstGeom>
        </p:spPr>
      </p:pic>
      <p:pic>
        <p:nvPicPr>
          <p:cNvPr id="6" name="图片 5"/>
          <p:cNvPicPr>
            <a:picLocks noChangeAspect="1"/>
          </p:cNvPicPr>
          <p:nvPr/>
        </p:nvPicPr>
        <p:blipFill>
          <a:blip r:embed="rId3"/>
          <a:stretch>
            <a:fillRect/>
          </a:stretch>
        </p:blipFill>
        <p:spPr>
          <a:xfrm>
            <a:off x="4333585" y="1460051"/>
            <a:ext cx="5210017" cy="3680710"/>
          </a:xfrm>
          <a:prstGeom prst="rect">
            <a:avLst/>
          </a:prstGeom>
        </p:spPr>
      </p:pic>
      <p:sp>
        <p:nvSpPr>
          <p:cNvPr id="7" name="文本框 6"/>
          <p:cNvSpPr txBox="1"/>
          <p:nvPr/>
        </p:nvSpPr>
        <p:spPr>
          <a:xfrm rot="21149693">
            <a:off x="5636482" y="2585797"/>
            <a:ext cx="326320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err="1">
                <a:ln>
                  <a:noFill/>
                </a:ln>
                <a:solidFill>
                  <a:srgbClr val="EB8F58"/>
                </a:solidFill>
                <a:effectLst/>
                <a:uLnTx/>
                <a:uFillTx/>
                <a:latin typeface="Arial-Rounded" panose="020B0500000000000000" pitchFamily="34" charset="0"/>
                <a:ea typeface="Arial-Rounded" panose="020B0500000000000000" pitchFamily="34" charset="0"/>
                <a:cs typeface="Arial-Rounded" panose="020B0500000000000000" pitchFamily="34" charset="0"/>
              </a:rPr>
              <a:t>Tiết</a:t>
            </a:r>
            <a:r>
              <a:rPr kumimoji="0" lang="en-US" altLang="zh-CN" sz="6000" b="1" i="0" u="none" strike="noStrike" kern="1200" cap="none" spc="0" normalizeH="0" noProof="0" dirty="0">
                <a:ln>
                  <a:noFill/>
                </a:ln>
                <a:solidFill>
                  <a:srgbClr val="EB8F58"/>
                </a:solidFill>
                <a:effectLst/>
                <a:uLnTx/>
                <a:uFillTx/>
                <a:latin typeface="Arial-Rounded" panose="020B0500000000000000" pitchFamily="34" charset="0"/>
                <a:ea typeface="Arial-Rounded" panose="020B0500000000000000" pitchFamily="34" charset="0"/>
                <a:cs typeface="Arial-Rounded" panose="020B0500000000000000" pitchFamily="34" charset="0"/>
              </a:rPr>
              <a:t> 1 + 2</a:t>
            </a:r>
            <a:endParaRPr kumimoji="0" lang="zh-CN" altLang="en-US" sz="6000" b="1" i="0" u="none" strike="noStrike" kern="1200" cap="none" spc="0" normalizeH="0" baseline="0" noProof="0" dirty="0">
              <a:ln>
                <a:noFill/>
              </a:ln>
              <a:solidFill>
                <a:srgbClr val="EB8F58"/>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图片 3"/>
          <p:cNvPicPr>
            <a:picLocks noChangeAspect="1"/>
          </p:cNvPicPr>
          <p:nvPr/>
        </p:nvPicPr>
        <p:blipFill rotWithShape="1">
          <a:blip r:embed="rId4" cstate="screen">
            <a:extLst>
              <a:ext uri="{28A0092B-C50C-407E-A947-70E740481C1C}">
                <a14:useLocalDpi xmlns:a14="http://schemas.microsoft.com/office/drawing/2010/main"/>
              </a:ext>
            </a:extLst>
          </a:blip>
          <a:srcRect l="28644" t="12777" r="31386" b="20000"/>
          <a:stretch/>
        </p:blipFill>
        <p:spPr>
          <a:xfrm>
            <a:off x="2376109" y="2131206"/>
            <a:ext cx="3244200" cy="3848513"/>
          </a:xfrm>
          <a:prstGeom prst="rect">
            <a:avLst/>
          </a:prstGeom>
        </p:spPr>
      </p:pic>
    </p:spTree>
    <p:extLst>
      <p:ext uri="{BB962C8B-B14F-4D97-AF65-F5344CB8AC3E}">
        <p14:creationId xmlns:p14="http://schemas.microsoft.com/office/powerpoint/2010/main" val="194066558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1" presetClass="entr" presetSubtype="1"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heel(1)">
                                      <p:cBhvr>
                                        <p:cTn id="11" dur="2000"/>
                                        <p:tgtEl>
                                          <p:spTgt spid="6"/>
                                        </p:tgtEl>
                                      </p:cBhvr>
                                    </p:animEffect>
                                  </p:childTnLst>
                                </p:cTn>
                              </p:par>
                            </p:childTnLst>
                          </p:cTn>
                        </p:par>
                        <p:par>
                          <p:cTn id="12" fill="hold">
                            <p:stCondLst>
                              <p:cond delay="2500"/>
                            </p:stCondLst>
                            <p:childTnLst>
                              <p:par>
                                <p:cTn id="13" presetID="2" presetClass="entr" presetSubtype="4"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par>
                          <p:cTn id="17" fill="hold">
                            <p:stCondLst>
                              <p:cond delay="3000"/>
                            </p:stCondLst>
                            <p:childTnLst>
                              <p:par>
                                <p:cTn id="18" presetID="10" presetClass="entr" presetSubtype="0"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90B52E0-EFC0-4910-A0AF-3CCF040EBF80}"/>
              </a:ext>
            </a:extLst>
          </p:cNvPr>
          <p:cNvPicPr>
            <a:picLocks noChangeAspect="1"/>
          </p:cNvPicPr>
          <p:nvPr/>
        </p:nvPicPr>
        <p:blipFill>
          <a:blip r:embed="rId2">
            <a:clrChange>
              <a:clrFrom>
                <a:srgbClr val="FFFEFE"/>
              </a:clrFrom>
              <a:clrTo>
                <a:srgbClr val="FFFEFE">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tretch>
            <a:fillRect/>
          </a:stretch>
        </p:blipFill>
        <p:spPr>
          <a:xfrm>
            <a:off x="1864899" y="1018515"/>
            <a:ext cx="927752" cy="488951"/>
          </a:xfrm>
          <a:prstGeom prst="rect">
            <a:avLst/>
          </a:prstGeom>
        </p:spPr>
      </p:pic>
      <p:sp>
        <p:nvSpPr>
          <p:cNvPr id="5" name="TextBox 4">
            <a:extLst>
              <a:ext uri="{FF2B5EF4-FFF2-40B4-BE49-F238E27FC236}">
                <a16:creationId xmlns:a16="http://schemas.microsoft.com/office/drawing/2014/main" id="{47B6A8DD-84A1-4A3E-9720-D34F9273F9F4}"/>
              </a:ext>
            </a:extLst>
          </p:cNvPr>
          <p:cNvSpPr txBox="1"/>
          <p:nvPr/>
        </p:nvSpPr>
        <p:spPr>
          <a:xfrm>
            <a:off x="2894185" y="1018516"/>
            <a:ext cx="8149636" cy="650499"/>
          </a:xfrm>
          <a:prstGeom prst="rect">
            <a:avLst/>
          </a:prstGeom>
          <a:noFill/>
        </p:spPr>
        <p:txBody>
          <a:bodyPr wrap="square" rtlCol="0">
            <a:spAutoFit/>
          </a:bodyPr>
          <a:lstStyle/>
          <a:p>
            <a:pPr algn="ctr" defTabSz="1219170">
              <a:lnSpc>
                <a:spcPct val="150000"/>
              </a:lnSpc>
              <a:buClr>
                <a:srgbClr val="000000"/>
              </a:buClr>
            </a:pPr>
            <a:r>
              <a:rPr lang="vi-VN"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Khi cùng chơi với bạn, em cảm thấy thế nào?</a:t>
            </a:r>
            <a:endPar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7" name="Picture 6">
            <a:extLst>
              <a:ext uri="{FF2B5EF4-FFF2-40B4-BE49-F238E27FC236}">
                <a16:creationId xmlns:a16="http://schemas.microsoft.com/office/drawing/2014/main" id="{57DA4437-A1BC-4651-A486-0E4411A48EF4}"/>
              </a:ext>
            </a:extLst>
          </p:cNvPr>
          <p:cNvPicPr>
            <a:picLocks noChangeAspect="1"/>
          </p:cNvPicPr>
          <p:nvPr/>
        </p:nvPicPr>
        <p:blipFill rotWithShape="1">
          <a:blip r:embed="rId4"/>
          <a:srcRect r="1683"/>
          <a:stretch/>
        </p:blipFill>
        <p:spPr>
          <a:xfrm>
            <a:off x="1248525" y="1684180"/>
            <a:ext cx="8706812" cy="4043292"/>
          </a:xfrm>
          <a:prstGeom prst="roundRect">
            <a:avLst/>
          </a:prstGeom>
        </p:spPr>
      </p:pic>
      <p:sp>
        <p:nvSpPr>
          <p:cNvPr id="8" name="TextBox 7">
            <a:extLst>
              <a:ext uri="{FF2B5EF4-FFF2-40B4-BE49-F238E27FC236}">
                <a16:creationId xmlns:a16="http://schemas.microsoft.com/office/drawing/2014/main" id="{2E5C7649-0617-4703-BB5E-384D711D8FDC}"/>
              </a:ext>
            </a:extLst>
          </p:cNvPr>
          <p:cNvSpPr txBox="1"/>
          <p:nvPr/>
        </p:nvSpPr>
        <p:spPr>
          <a:xfrm>
            <a:off x="3345828" y="937740"/>
            <a:ext cx="8346063" cy="650499"/>
          </a:xfrm>
          <a:prstGeom prst="rect">
            <a:avLst/>
          </a:prstGeom>
          <a:noFill/>
        </p:spPr>
        <p:txBody>
          <a:bodyPr wrap="square" rtlCol="0">
            <a:spAutoFit/>
          </a:bodyPr>
          <a:lstStyle/>
          <a:p>
            <a:pPr defTabSz="1219170">
              <a:lnSpc>
                <a:spcPct val="150000"/>
              </a:lnSpc>
              <a:buClr>
                <a:srgbClr val="000000"/>
              </a:buClr>
            </a:pPr>
            <a:r>
              <a:rPr lang="vi-VN"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Khi xa bạn, em cảm thấy thế nào ? </a:t>
            </a:r>
            <a:endPar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Tree>
    <p:extLst>
      <p:ext uri="{BB962C8B-B14F-4D97-AF65-F5344CB8AC3E}">
        <p14:creationId xmlns:p14="http://schemas.microsoft.com/office/powerpoint/2010/main" val="419832207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xit" presetSubtype="0" fill="hold" grpId="1" nodeType="clickEffect">
                                  <p:stCondLst>
                                    <p:cond delay="0"/>
                                  </p:stCondLst>
                                  <p:childTnLst>
                                    <p:animEffect transition="out" filter="fade">
                                      <p:cBhvr>
                                        <p:cTn id="18" dur="1000"/>
                                        <p:tgtEl>
                                          <p:spTgt spid="5"/>
                                        </p:tgtEl>
                                      </p:cBhvr>
                                    </p:animEffect>
                                    <p:anim calcmode="lin" valueType="num">
                                      <p:cBhvr>
                                        <p:cTn id="19" dur="1000"/>
                                        <p:tgtEl>
                                          <p:spTgt spid="5"/>
                                        </p:tgtEl>
                                        <p:attrNameLst>
                                          <p:attrName>ppt_x</p:attrName>
                                        </p:attrNameLst>
                                      </p:cBhvr>
                                      <p:tavLst>
                                        <p:tav tm="0">
                                          <p:val>
                                            <p:strVal val="ppt_x"/>
                                          </p:val>
                                        </p:tav>
                                        <p:tav tm="100000">
                                          <p:val>
                                            <p:strVal val="ppt_x"/>
                                          </p:val>
                                        </p:tav>
                                      </p:tavLst>
                                    </p:anim>
                                    <p:anim calcmode="lin" valueType="num">
                                      <p:cBhvr>
                                        <p:cTn id="20" dur="1000"/>
                                        <p:tgtEl>
                                          <p:spTgt spid="5"/>
                                        </p:tgtEl>
                                        <p:attrNameLst>
                                          <p:attrName>ppt_y</p:attrName>
                                        </p:attrNameLst>
                                      </p:cBhvr>
                                      <p:tavLst>
                                        <p:tav tm="0">
                                          <p:val>
                                            <p:strVal val="ppt_y"/>
                                          </p:val>
                                        </p:tav>
                                        <p:tav tm="100000">
                                          <p:val>
                                            <p:strVal val="ppt_y+.1"/>
                                          </p:val>
                                        </p:tav>
                                      </p:tavLst>
                                    </p:anim>
                                    <p:set>
                                      <p:cBhvr>
                                        <p:cTn id="21" dur="1" fill="hold">
                                          <p:stCondLst>
                                            <p:cond delay="999"/>
                                          </p:stCondLst>
                                        </p:cTn>
                                        <p:tgtEl>
                                          <p:spTgt spid="5"/>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anim calcmode="lin" valueType="num">
                                      <p:cBhvr>
                                        <p:cTn id="27" dur="1000" fill="hold"/>
                                        <p:tgtEl>
                                          <p:spTgt spid="8"/>
                                        </p:tgtEl>
                                        <p:attrNameLst>
                                          <p:attrName>ppt_x</p:attrName>
                                        </p:attrNameLst>
                                      </p:cBhvr>
                                      <p:tavLst>
                                        <p:tav tm="0">
                                          <p:val>
                                            <p:strVal val="#ppt_x"/>
                                          </p:val>
                                        </p:tav>
                                        <p:tav tm="100000">
                                          <p:val>
                                            <p:strVal val="#ppt_x"/>
                                          </p:val>
                                        </p:tav>
                                      </p:tavLst>
                                    </p:anim>
                                    <p:anim calcmode="lin" valueType="num">
                                      <p:cBhvr>
                                        <p:cTn id="2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101">
            <a:extLst>
              <a:ext uri="{FF2B5EF4-FFF2-40B4-BE49-F238E27FC236}">
                <a16:creationId xmlns:a16="http://schemas.microsoft.com/office/drawing/2014/main" id="{B6E94EB5-B625-7F45-9A69-7E83AE0566EC}"/>
              </a:ext>
            </a:extLst>
          </p:cNvPr>
          <p:cNvPicPr>
            <a:picLocks noChangeAspect="1"/>
          </p:cNvPicPr>
          <p:nvPr/>
        </p:nvPicPr>
        <p:blipFill>
          <a:blip r:embed="rId2"/>
          <a:srcRect/>
          <a:stretch>
            <a:fillRect/>
          </a:stretch>
        </p:blipFill>
        <p:spPr>
          <a:xfrm>
            <a:off x="0" y="0"/>
            <a:ext cx="12192002" cy="6858001"/>
          </a:xfrm>
          <a:prstGeom prst="rect">
            <a:avLst/>
          </a:prstGeom>
        </p:spPr>
      </p:pic>
      <p:sp>
        <p:nvSpPr>
          <p:cNvPr id="16" name="任意形状 15">
            <a:extLst>
              <a:ext uri="{FF2B5EF4-FFF2-40B4-BE49-F238E27FC236}">
                <a16:creationId xmlns:a16="http://schemas.microsoft.com/office/drawing/2014/main" id="{3479D7F5-F47E-1A4A-AD44-6D11E1B29F8A}"/>
              </a:ext>
            </a:extLst>
          </p:cNvPr>
          <p:cNvSpPr/>
          <p:nvPr/>
        </p:nvSpPr>
        <p:spPr>
          <a:xfrm>
            <a:off x="517888" y="345580"/>
            <a:ext cx="1544206" cy="1544206"/>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2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1" name="图片 50">
            <a:extLst>
              <a:ext uri="{FF2B5EF4-FFF2-40B4-BE49-F238E27FC236}">
                <a16:creationId xmlns:a16="http://schemas.microsoft.com/office/drawing/2014/main" id="{44FEAEDB-EA02-C34B-87B8-58D666986E66}"/>
              </a:ext>
            </a:extLst>
          </p:cNvPr>
          <p:cNvPicPr>
            <a:picLocks noChangeAspect="1"/>
          </p:cNvPicPr>
          <p:nvPr/>
        </p:nvPicPr>
        <p:blipFill rotWithShape="1">
          <a:blip r:embed="rId3"/>
          <a:srcRect l="130"/>
          <a:stretch/>
        </p:blipFill>
        <p:spPr>
          <a:xfrm>
            <a:off x="986645" y="955166"/>
            <a:ext cx="10502073" cy="5194300"/>
          </a:xfrm>
          <a:prstGeom prst="rect">
            <a:avLst/>
          </a:prstGeom>
        </p:spPr>
      </p:pic>
      <p:pic>
        <p:nvPicPr>
          <p:cNvPr id="8" name="图片 7">
            <a:extLst>
              <a:ext uri="{FF2B5EF4-FFF2-40B4-BE49-F238E27FC236}">
                <a16:creationId xmlns:a16="http://schemas.microsoft.com/office/drawing/2014/main" id="{62586F14-002A-1B44-B9FE-13C82B2BFD43}"/>
              </a:ext>
            </a:extLst>
          </p:cNvPr>
          <p:cNvPicPr>
            <a:picLocks noChangeAspect="1"/>
          </p:cNvPicPr>
          <p:nvPr/>
        </p:nvPicPr>
        <p:blipFill>
          <a:blip r:embed="rId4"/>
          <a:stretch>
            <a:fillRect/>
          </a:stretch>
        </p:blipFill>
        <p:spPr>
          <a:xfrm rot="2700000">
            <a:off x="10679545" y="4987768"/>
            <a:ext cx="602779" cy="1767959"/>
          </a:xfrm>
          <a:prstGeom prst="rect">
            <a:avLst/>
          </a:prstGeom>
        </p:spPr>
      </p:pic>
      <p:pic>
        <p:nvPicPr>
          <p:cNvPr id="9" name="图片 8">
            <a:extLst>
              <a:ext uri="{FF2B5EF4-FFF2-40B4-BE49-F238E27FC236}">
                <a16:creationId xmlns:a16="http://schemas.microsoft.com/office/drawing/2014/main" id="{2080F87A-3838-6E4F-AC3F-8FE0557EBB15}"/>
              </a:ext>
            </a:extLst>
          </p:cNvPr>
          <p:cNvPicPr>
            <a:picLocks noChangeAspect="1"/>
          </p:cNvPicPr>
          <p:nvPr/>
        </p:nvPicPr>
        <p:blipFill>
          <a:blip r:embed="rId5"/>
          <a:stretch>
            <a:fillRect/>
          </a:stretch>
        </p:blipFill>
        <p:spPr>
          <a:xfrm rot="8100000">
            <a:off x="8705672" y="433477"/>
            <a:ext cx="971344" cy="972754"/>
          </a:xfrm>
          <a:prstGeom prst="rect">
            <a:avLst/>
          </a:prstGeom>
        </p:spPr>
      </p:pic>
      <p:pic>
        <p:nvPicPr>
          <p:cNvPr id="10" name="image 102">
            <a:extLst>
              <a:ext uri="{FF2B5EF4-FFF2-40B4-BE49-F238E27FC236}">
                <a16:creationId xmlns:a16="http://schemas.microsoft.com/office/drawing/2014/main" id="{F1DB3569-32AF-4E4D-B971-FE3F5CC7D060}"/>
              </a:ext>
            </a:extLst>
          </p:cNvPr>
          <p:cNvPicPr>
            <a:picLocks noChangeAspect="1"/>
          </p:cNvPicPr>
          <p:nvPr/>
        </p:nvPicPr>
        <p:blipFill>
          <a:blip r:embed="rId6"/>
          <a:srcRect/>
          <a:stretch>
            <a:fillRect/>
          </a:stretch>
        </p:blipFill>
        <p:spPr>
          <a:xfrm rot="5400000">
            <a:off x="11127978" y="265764"/>
            <a:ext cx="933436" cy="698048"/>
          </a:xfrm>
          <a:prstGeom prst="rect">
            <a:avLst/>
          </a:prstGeom>
        </p:spPr>
      </p:pic>
      <p:grpSp>
        <p:nvGrpSpPr>
          <p:cNvPr id="11" name="组合 10">
            <a:extLst>
              <a:ext uri="{FF2B5EF4-FFF2-40B4-BE49-F238E27FC236}">
                <a16:creationId xmlns:a16="http://schemas.microsoft.com/office/drawing/2014/main" id="{79298FB3-F6F9-EF4E-A813-FBC97D0E8094}"/>
              </a:ext>
            </a:extLst>
          </p:cNvPr>
          <p:cNvGrpSpPr/>
          <p:nvPr/>
        </p:nvGrpSpPr>
        <p:grpSpPr>
          <a:xfrm>
            <a:off x="1538273" y="5216309"/>
            <a:ext cx="1014412" cy="414337"/>
            <a:chOff x="2843213" y="5216309"/>
            <a:chExt cx="1014412" cy="414337"/>
          </a:xfrm>
        </p:grpSpPr>
        <p:sp>
          <p:nvSpPr>
            <p:cNvPr id="12" name="圆角矩形 11">
              <a:extLst>
                <a:ext uri="{FF2B5EF4-FFF2-40B4-BE49-F238E27FC236}">
                  <a16:creationId xmlns:a16="http://schemas.microsoft.com/office/drawing/2014/main" id="{94D270E5-4FE5-CC40-B878-E7C91A762E6A}"/>
                </a:ext>
              </a:extLst>
            </p:cNvPr>
            <p:cNvSpPr/>
            <p:nvPr/>
          </p:nvSpPr>
          <p:spPr>
            <a:xfrm>
              <a:off x="2843213" y="5216311"/>
              <a:ext cx="1014412" cy="414335"/>
            </a:xfrm>
            <a:prstGeom prst="roundRect">
              <a:avLst/>
            </a:prstGeom>
            <a:solidFill>
              <a:schemeClr val="bg1"/>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2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圆角矩形 12">
              <a:extLst>
                <a:ext uri="{FF2B5EF4-FFF2-40B4-BE49-F238E27FC236}">
                  <a16:creationId xmlns:a16="http://schemas.microsoft.com/office/drawing/2014/main" id="{3545F531-5EEA-2C49-93ED-21BED26DA29E}"/>
                </a:ext>
              </a:extLst>
            </p:cNvPr>
            <p:cNvSpPr/>
            <p:nvPr/>
          </p:nvSpPr>
          <p:spPr>
            <a:xfrm>
              <a:off x="2843213" y="5216309"/>
              <a:ext cx="1014412" cy="144000"/>
            </a:xfrm>
            <a:prstGeom prst="roundRect">
              <a:avLst/>
            </a:prstGeom>
            <a:solidFill>
              <a:schemeClr val="bg1">
                <a:lumMod val="85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2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4" name="圆角矩形 13">
            <a:extLst>
              <a:ext uri="{FF2B5EF4-FFF2-40B4-BE49-F238E27FC236}">
                <a16:creationId xmlns:a16="http://schemas.microsoft.com/office/drawing/2014/main" id="{ED528935-BBC1-D243-88F7-DD0B29F48B96}"/>
              </a:ext>
            </a:extLst>
          </p:cNvPr>
          <p:cNvSpPr/>
          <p:nvPr/>
        </p:nvSpPr>
        <p:spPr>
          <a:xfrm>
            <a:off x="2759430" y="5437766"/>
            <a:ext cx="528638" cy="180000"/>
          </a:xfrm>
          <a:prstGeom prst="roundRect">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2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椭圆 14">
            <a:extLst>
              <a:ext uri="{FF2B5EF4-FFF2-40B4-BE49-F238E27FC236}">
                <a16:creationId xmlns:a16="http://schemas.microsoft.com/office/drawing/2014/main" id="{CD4290DB-A768-7F43-8603-B5673EED6CB5}"/>
              </a:ext>
            </a:extLst>
          </p:cNvPr>
          <p:cNvSpPr/>
          <p:nvPr/>
        </p:nvSpPr>
        <p:spPr>
          <a:xfrm>
            <a:off x="344593" y="4732676"/>
            <a:ext cx="572351" cy="572351"/>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2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文本框 1">
            <a:extLst>
              <a:ext uri="{FF2B5EF4-FFF2-40B4-BE49-F238E27FC236}">
                <a16:creationId xmlns:a16="http://schemas.microsoft.com/office/drawing/2014/main" id="{9F485970-38CF-7842-AC60-4452A17E6155}"/>
              </a:ext>
            </a:extLst>
          </p:cNvPr>
          <p:cNvSpPr txBox="1"/>
          <p:nvPr/>
        </p:nvSpPr>
        <p:spPr>
          <a:xfrm>
            <a:off x="1489435" y="848411"/>
            <a:ext cx="8550111"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4400" b="0" i="0" u="none" strike="noStrike" kern="1200" cap="none" spc="0" normalizeH="0" baseline="0" noProof="0" dirty="0" err="1">
                <a:ln>
                  <a:noFill/>
                </a:ln>
                <a:solidFill>
                  <a:prstClr val="white"/>
                </a:solidFill>
                <a:effectLst/>
                <a:uLnTx/>
                <a:uFillTx/>
                <a:latin typeface="Arial" panose="020B0604020202020204" pitchFamily="34" charset="0"/>
                <a:ea typeface="Arial-Rounded" panose="020B0500000000000000" pitchFamily="34" charset="0"/>
                <a:cs typeface="Arial" panose="020B0604020202020204" pitchFamily="34" charset="0"/>
              </a:rPr>
              <a:t>Mục</a:t>
            </a:r>
            <a:r>
              <a:rPr kumimoji="1" lang="en-US" altLang="zh-CN" sz="4400" b="0" i="0" u="none" strike="noStrike" kern="1200" cap="none" spc="0" normalizeH="0" baseline="0" noProof="0" dirty="0">
                <a:ln>
                  <a:noFill/>
                </a:ln>
                <a:solidFill>
                  <a:prstClr val="white"/>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1" lang="en-US" altLang="zh-CN" sz="4400" b="0" i="0" u="none" strike="noStrike" kern="1200" cap="none" spc="0" normalizeH="0" baseline="0" noProof="0" dirty="0" err="1" smtClean="0">
                <a:ln>
                  <a:noFill/>
                </a:ln>
                <a:solidFill>
                  <a:prstClr val="white"/>
                </a:solidFill>
                <a:effectLst/>
                <a:uLnTx/>
                <a:uFillTx/>
                <a:latin typeface="Arial" panose="020B0604020202020204" pitchFamily="34" charset="0"/>
                <a:ea typeface="Arial-Rounded" panose="020B0500000000000000" pitchFamily="34" charset="0"/>
                <a:cs typeface="Arial" panose="020B0604020202020204" pitchFamily="34" charset="0"/>
              </a:rPr>
              <a:t>tiêu</a:t>
            </a:r>
            <a:r>
              <a:rPr kumimoji="1" lang="en-US" altLang="zh-CN" sz="4400" b="0" i="0" u="none" strike="noStrike" kern="1200" cap="none" spc="0" normalizeH="0" baseline="0" noProof="0" dirty="0" smtClean="0">
                <a:ln>
                  <a:noFill/>
                </a:ln>
                <a:solidFill>
                  <a:prstClr val="white"/>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1" lang="en-US" altLang="zh-CN" sz="4400" b="0" i="0" u="none" strike="noStrike" kern="1200" cap="none" spc="0" normalizeH="0" baseline="0" noProof="0" dirty="0" err="1">
                <a:ln>
                  <a:noFill/>
                </a:ln>
                <a:solidFill>
                  <a:prstClr val="white"/>
                </a:solidFill>
                <a:effectLst/>
                <a:uLnTx/>
                <a:uFillTx/>
                <a:latin typeface="Arial" panose="020B0604020202020204" pitchFamily="34" charset="0"/>
                <a:ea typeface="Arial-Rounded" panose="020B0500000000000000" pitchFamily="34" charset="0"/>
                <a:cs typeface="Arial" panose="020B0604020202020204" pitchFamily="34" charset="0"/>
              </a:rPr>
              <a:t>bài</a:t>
            </a:r>
            <a:r>
              <a:rPr kumimoji="1" lang="en-US" altLang="zh-CN" sz="4400" b="0" i="0" u="none" strike="noStrike" kern="1200" cap="none" spc="0" normalizeH="0" baseline="0" noProof="0" dirty="0">
                <a:ln>
                  <a:noFill/>
                </a:ln>
                <a:solidFill>
                  <a:prstClr val="white"/>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1" lang="en-US" altLang="zh-CN" sz="4400" b="0" i="0" u="none" strike="noStrike" kern="1200" cap="none" spc="0" normalizeH="0" baseline="0" noProof="0" dirty="0" err="1">
                <a:ln>
                  <a:noFill/>
                </a:ln>
                <a:solidFill>
                  <a:prstClr val="white"/>
                </a:solidFill>
                <a:effectLst/>
                <a:uLnTx/>
                <a:uFillTx/>
                <a:latin typeface="Arial" panose="020B0604020202020204" pitchFamily="34" charset="0"/>
                <a:ea typeface="Arial-Rounded" panose="020B0500000000000000" pitchFamily="34" charset="0"/>
                <a:cs typeface="Arial" panose="020B0604020202020204" pitchFamily="34" charset="0"/>
              </a:rPr>
              <a:t>học</a:t>
            </a:r>
            <a:endParaRPr kumimoji="1" lang="zh-CN" altLang="en-US" sz="4400" b="0" i="0" u="none" strike="noStrike" kern="1200" cap="none" spc="0" normalizeH="0" baseline="0" noProof="0" dirty="0">
              <a:ln>
                <a:noFill/>
              </a:ln>
              <a:solidFill>
                <a:prstClr val="white"/>
              </a:solidFill>
              <a:effectLst/>
              <a:uLnTx/>
              <a:uFillTx/>
              <a:latin typeface="Arial" panose="020B0604020202020204" pitchFamily="34" charset="0"/>
              <a:ea typeface="Arial-Rounded" panose="020B0500000000000000" pitchFamily="34" charset="0"/>
              <a:cs typeface="Arial" panose="020B0604020202020204" pitchFamily="34" charset="0"/>
            </a:endParaRPr>
          </a:p>
        </p:txBody>
      </p:sp>
      <p:grpSp>
        <p:nvGrpSpPr>
          <p:cNvPr id="84" name="组合 83">
            <a:extLst>
              <a:ext uri="{FF2B5EF4-FFF2-40B4-BE49-F238E27FC236}">
                <a16:creationId xmlns:a16="http://schemas.microsoft.com/office/drawing/2014/main" id="{40AE8E76-BD17-8C4E-B19C-F2F5837D04A3}"/>
              </a:ext>
            </a:extLst>
          </p:cNvPr>
          <p:cNvGrpSpPr/>
          <p:nvPr/>
        </p:nvGrpSpPr>
        <p:grpSpPr>
          <a:xfrm>
            <a:off x="1517141" y="1586110"/>
            <a:ext cx="9163876" cy="3563951"/>
            <a:chOff x="2963834" y="1924172"/>
            <a:chExt cx="8999007" cy="3563951"/>
          </a:xfrm>
        </p:grpSpPr>
        <p:grpSp>
          <p:nvGrpSpPr>
            <p:cNvPr id="37" name="组合 36">
              <a:extLst>
                <a:ext uri="{FF2B5EF4-FFF2-40B4-BE49-F238E27FC236}">
                  <a16:creationId xmlns:a16="http://schemas.microsoft.com/office/drawing/2014/main" id="{DDDFFA12-4B1F-794D-8A5B-C9594545AF5E}"/>
                </a:ext>
              </a:extLst>
            </p:cNvPr>
            <p:cNvGrpSpPr/>
            <p:nvPr/>
          </p:nvGrpSpPr>
          <p:grpSpPr>
            <a:xfrm>
              <a:off x="6210719" y="1924172"/>
              <a:ext cx="655949" cy="655949"/>
              <a:chOff x="5787484" y="1889787"/>
              <a:chExt cx="691376" cy="691376"/>
            </a:xfrm>
          </p:grpSpPr>
          <p:sp>
            <p:nvSpPr>
              <p:cNvPr id="17" name="椭圆 16">
                <a:extLst>
                  <a:ext uri="{FF2B5EF4-FFF2-40B4-BE49-F238E27FC236}">
                    <a16:creationId xmlns:a16="http://schemas.microsoft.com/office/drawing/2014/main" id="{51FA3812-595B-F942-8C7F-5FE1BC98F3A2}"/>
                  </a:ext>
                </a:extLst>
              </p:cNvPr>
              <p:cNvSpPr/>
              <p:nvPr/>
            </p:nvSpPr>
            <p:spPr>
              <a:xfrm>
                <a:off x="5787484" y="1889787"/>
                <a:ext cx="691376" cy="691376"/>
              </a:xfrm>
              <a:prstGeom prst="ellipse">
                <a:avLst/>
              </a:prstGeom>
              <a:noFill/>
              <a:ln w="57150">
                <a:solidFill>
                  <a:schemeClr val="bg1">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2800" b="0" i="0" u="none" strike="noStrike" kern="1200" cap="none" spc="0" normalizeH="0" baseline="0" noProof="0">
                  <a:ln>
                    <a:noFill/>
                  </a:ln>
                  <a:solidFill>
                    <a:prstClr val="white"/>
                  </a:solidFill>
                  <a:effectLst/>
                  <a:uLnTx/>
                  <a:uFillTx/>
                  <a:latin typeface="Arial" panose="020B0604020202020204" pitchFamily="34" charset="0"/>
                  <a:ea typeface="Arial-Rounded" panose="020B0500000000000000" pitchFamily="34" charset="0"/>
                  <a:cs typeface="Arial" panose="020B0604020202020204" pitchFamily="34" charset="0"/>
                </a:endParaRPr>
              </a:p>
            </p:txBody>
          </p:sp>
          <p:cxnSp>
            <p:nvCxnSpPr>
              <p:cNvPr id="21" name="直线连接符 20">
                <a:extLst>
                  <a:ext uri="{FF2B5EF4-FFF2-40B4-BE49-F238E27FC236}">
                    <a16:creationId xmlns:a16="http://schemas.microsoft.com/office/drawing/2014/main" id="{7B65BD86-5CC8-C54E-B758-33626C9CD738}"/>
                  </a:ext>
                </a:extLst>
              </p:cNvPr>
              <p:cNvCxnSpPr>
                <a:cxnSpLocks/>
                <a:stCxn id="17" idx="0"/>
              </p:cNvCxnSpPr>
              <p:nvPr/>
            </p:nvCxnSpPr>
            <p:spPr>
              <a:xfrm flipH="1">
                <a:off x="5787484" y="1889787"/>
                <a:ext cx="345688" cy="488876"/>
              </a:xfrm>
              <a:prstGeom prst="line">
                <a:avLst/>
              </a:prstGeom>
              <a:ln w="28575">
                <a:solidFill>
                  <a:schemeClr val="bg1">
                    <a:alpha val="30000"/>
                  </a:schemeClr>
                </a:solidFill>
              </a:ln>
            </p:spPr>
            <p:style>
              <a:lnRef idx="1">
                <a:schemeClr val="accent1"/>
              </a:lnRef>
              <a:fillRef idx="0">
                <a:schemeClr val="accent1"/>
              </a:fillRef>
              <a:effectRef idx="0">
                <a:schemeClr val="accent1"/>
              </a:effectRef>
              <a:fontRef idx="minor">
                <a:schemeClr val="tx1"/>
              </a:fontRef>
            </p:style>
          </p:cxnSp>
          <p:cxnSp>
            <p:nvCxnSpPr>
              <p:cNvPr id="23" name="直线连接符 22">
                <a:extLst>
                  <a:ext uri="{FF2B5EF4-FFF2-40B4-BE49-F238E27FC236}">
                    <a16:creationId xmlns:a16="http://schemas.microsoft.com/office/drawing/2014/main" id="{762304F5-08FD-7E4E-A69E-3880C6B320C4}"/>
                  </a:ext>
                </a:extLst>
              </p:cNvPr>
              <p:cNvCxnSpPr>
                <a:cxnSpLocks/>
                <a:stCxn id="17" idx="3"/>
              </p:cNvCxnSpPr>
              <p:nvPr/>
            </p:nvCxnSpPr>
            <p:spPr>
              <a:xfrm flipV="1">
                <a:off x="5888734" y="1889787"/>
                <a:ext cx="387626" cy="590126"/>
              </a:xfrm>
              <a:prstGeom prst="line">
                <a:avLst/>
              </a:prstGeom>
              <a:ln w="28575">
                <a:solidFill>
                  <a:schemeClr val="bg1">
                    <a:alpha val="30000"/>
                  </a:schemeClr>
                </a:solidFill>
              </a:ln>
            </p:spPr>
            <p:style>
              <a:lnRef idx="1">
                <a:schemeClr val="accent1"/>
              </a:lnRef>
              <a:fillRef idx="0">
                <a:schemeClr val="accent1"/>
              </a:fillRef>
              <a:effectRef idx="0">
                <a:schemeClr val="accent1"/>
              </a:effectRef>
              <a:fontRef idx="minor">
                <a:schemeClr val="tx1"/>
              </a:fontRef>
            </p:style>
          </p:cxnSp>
          <p:cxnSp>
            <p:nvCxnSpPr>
              <p:cNvPr id="25" name="直线连接符 24">
                <a:extLst>
                  <a:ext uri="{FF2B5EF4-FFF2-40B4-BE49-F238E27FC236}">
                    <a16:creationId xmlns:a16="http://schemas.microsoft.com/office/drawing/2014/main" id="{030A4683-5A36-7A40-B56B-7E299BEE9FBF}"/>
                  </a:ext>
                </a:extLst>
              </p:cNvPr>
              <p:cNvCxnSpPr>
                <a:cxnSpLocks/>
                <a:stCxn id="17" idx="7"/>
              </p:cNvCxnSpPr>
              <p:nvPr/>
            </p:nvCxnSpPr>
            <p:spPr>
              <a:xfrm flipH="1">
                <a:off x="5983944" y="1991037"/>
                <a:ext cx="393666" cy="590126"/>
              </a:xfrm>
              <a:prstGeom prst="line">
                <a:avLst/>
              </a:prstGeom>
              <a:ln w="28575">
                <a:solidFill>
                  <a:schemeClr val="bg1">
                    <a:alpha val="30000"/>
                  </a:schemeClr>
                </a:solidFill>
              </a:ln>
            </p:spPr>
            <p:style>
              <a:lnRef idx="1">
                <a:schemeClr val="accent1"/>
              </a:lnRef>
              <a:fillRef idx="0">
                <a:schemeClr val="accent1"/>
              </a:fillRef>
              <a:effectRef idx="0">
                <a:schemeClr val="accent1"/>
              </a:effectRef>
              <a:fontRef idx="minor">
                <a:schemeClr val="tx1"/>
              </a:fontRef>
            </p:style>
          </p:cxnSp>
          <p:cxnSp>
            <p:nvCxnSpPr>
              <p:cNvPr id="27" name="直线连接符 26">
                <a:extLst>
                  <a:ext uri="{FF2B5EF4-FFF2-40B4-BE49-F238E27FC236}">
                    <a16:creationId xmlns:a16="http://schemas.microsoft.com/office/drawing/2014/main" id="{34C47B14-8F5B-D84F-BC6B-56B4134BC6DA}"/>
                  </a:ext>
                </a:extLst>
              </p:cNvPr>
              <p:cNvCxnSpPr>
                <a:cxnSpLocks/>
                <a:stCxn id="17" idx="4"/>
              </p:cNvCxnSpPr>
              <p:nvPr/>
            </p:nvCxnSpPr>
            <p:spPr>
              <a:xfrm flipV="1">
                <a:off x="6133172" y="2098963"/>
                <a:ext cx="339648" cy="482200"/>
              </a:xfrm>
              <a:prstGeom prst="line">
                <a:avLst/>
              </a:prstGeom>
              <a:ln w="28575">
                <a:solidFill>
                  <a:schemeClr val="bg1">
                    <a:alpha val="30000"/>
                  </a:schemeClr>
                </a:solidFill>
              </a:ln>
            </p:spPr>
            <p:style>
              <a:lnRef idx="1">
                <a:schemeClr val="accent1"/>
              </a:lnRef>
              <a:fillRef idx="0">
                <a:schemeClr val="accent1"/>
              </a:fillRef>
              <a:effectRef idx="0">
                <a:schemeClr val="accent1"/>
              </a:effectRef>
              <a:fontRef idx="minor">
                <a:schemeClr val="tx1"/>
              </a:fontRef>
            </p:style>
          </p:cxnSp>
        </p:grpSp>
        <p:sp>
          <p:nvSpPr>
            <p:cNvPr id="38" name="文本框 37">
              <a:extLst>
                <a:ext uri="{FF2B5EF4-FFF2-40B4-BE49-F238E27FC236}">
                  <a16:creationId xmlns:a16="http://schemas.microsoft.com/office/drawing/2014/main" id="{94CD50EE-3A4D-7947-901D-F773E3FFA603}"/>
                </a:ext>
              </a:extLst>
            </p:cNvPr>
            <p:cNvSpPr txBox="1"/>
            <p:nvPr/>
          </p:nvSpPr>
          <p:spPr>
            <a:xfrm>
              <a:off x="2963834" y="1968477"/>
              <a:ext cx="585417"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2800" b="0" i="0" u="none" strike="noStrike" kern="1200" cap="none" spc="0" normalizeH="0" baseline="0" noProof="0" dirty="0">
                  <a:ln>
                    <a:noFill/>
                  </a:ln>
                  <a:solidFill>
                    <a:prstClr val="white"/>
                  </a:solidFill>
                  <a:effectLst/>
                  <a:uLnTx/>
                  <a:uFillTx/>
                  <a:latin typeface="Arial" panose="020B0604020202020204" pitchFamily="34" charset="0"/>
                  <a:ea typeface="Arial-Rounded" panose="020B0500000000000000" pitchFamily="34" charset="0"/>
                  <a:cs typeface="Arial" panose="020B0604020202020204" pitchFamily="34" charset="0"/>
                </a:rPr>
                <a:t>01</a:t>
              </a:r>
              <a:endParaRPr kumimoji="1" lang="zh-CN" altLang="en-US" sz="2800" b="0" i="0" u="none" strike="noStrike" kern="1200" cap="none" spc="0" normalizeH="0" baseline="0" noProof="0" dirty="0">
                <a:ln>
                  <a:noFill/>
                </a:ln>
                <a:solidFill>
                  <a:prstClr val="white"/>
                </a:solidFill>
                <a:effectLst/>
                <a:uLnTx/>
                <a:uFillTx/>
                <a:latin typeface="Arial" panose="020B0604020202020204" pitchFamily="34" charset="0"/>
                <a:ea typeface="Arial-Rounded" panose="020B0500000000000000" pitchFamily="34" charset="0"/>
                <a:cs typeface="Arial" panose="020B0604020202020204" pitchFamily="34" charset="0"/>
              </a:endParaRPr>
            </a:p>
          </p:txBody>
        </p:sp>
        <p:sp>
          <p:nvSpPr>
            <p:cNvPr id="39" name="文本框 38">
              <a:extLst>
                <a:ext uri="{FF2B5EF4-FFF2-40B4-BE49-F238E27FC236}">
                  <a16:creationId xmlns:a16="http://schemas.microsoft.com/office/drawing/2014/main" id="{BFBD7FDA-C0C1-A64C-88FC-F432A76624F4}"/>
                </a:ext>
              </a:extLst>
            </p:cNvPr>
            <p:cNvSpPr txBox="1"/>
            <p:nvPr/>
          </p:nvSpPr>
          <p:spPr>
            <a:xfrm>
              <a:off x="3754330" y="2021199"/>
              <a:ext cx="6563918" cy="553357"/>
            </a:xfrm>
            <a:prstGeom prst="rect">
              <a:avLst/>
            </a:prstGeom>
            <a:noFill/>
          </p:spPr>
          <p:txBody>
            <a:bodyPr wrap="square" rtlCol="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Arial" panose="020B0604020202020204" pitchFamily="34" charset="0"/>
                  <a:ea typeface="Arial-Rounded" panose="020B0500000000000000" pitchFamily="34" charset="0"/>
                  <a:cs typeface="Arial" panose="020B0604020202020204" pitchFamily="34" charset="0"/>
                </a:rPr>
                <a:t>Đọc</a:t>
              </a:r>
              <a:r>
                <a:rPr kumimoji="0" lang="en-US" sz="2800" b="0" i="0" u="none" strike="noStrike" kern="1200" cap="none" spc="0" normalizeH="0" baseline="0" noProof="0" dirty="0">
                  <a:ln>
                    <a:noFill/>
                  </a:ln>
                  <a:solidFill>
                    <a:prstClr val="white"/>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800" b="0" i="0" u="none" strike="noStrike" kern="1200" cap="none" spc="0" normalizeH="0" baseline="0" noProof="0" dirty="0" err="1">
                  <a:ln>
                    <a:noFill/>
                  </a:ln>
                  <a:solidFill>
                    <a:prstClr val="white"/>
                  </a:solidFill>
                  <a:effectLst/>
                  <a:uLnTx/>
                  <a:uFillTx/>
                  <a:latin typeface="Arial" panose="020B0604020202020204" pitchFamily="34" charset="0"/>
                  <a:ea typeface="Arial-Rounded" panose="020B0500000000000000" pitchFamily="34" charset="0"/>
                  <a:cs typeface="Arial" panose="020B0604020202020204" pitchFamily="34" charset="0"/>
                </a:rPr>
                <a:t>đúng</a:t>
              </a:r>
              <a:r>
                <a:rPr kumimoji="0" lang="en-US" sz="2800" b="0" i="0" u="none" strike="noStrike" kern="1200" cap="none" spc="0" normalizeH="0" baseline="0" noProof="0" dirty="0">
                  <a:ln>
                    <a:noFill/>
                  </a:ln>
                  <a:solidFill>
                    <a:prstClr val="white"/>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800" b="0" i="0" u="none" strike="noStrike" kern="1200" cap="none" spc="0" normalizeH="0" baseline="0" noProof="0" dirty="0" err="1">
                  <a:ln>
                    <a:noFill/>
                  </a:ln>
                  <a:solidFill>
                    <a:prstClr val="white"/>
                  </a:solidFill>
                  <a:effectLst/>
                  <a:uLnTx/>
                  <a:uFillTx/>
                  <a:latin typeface="Arial" panose="020B0604020202020204" pitchFamily="34" charset="0"/>
                  <a:ea typeface="Arial-Rounded" panose="020B0500000000000000" pitchFamily="34" charset="0"/>
                  <a:cs typeface="Arial" panose="020B0604020202020204" pitchFamily="34" charset="0"/>
                </a:rPr>
                <a:t>rõ</a:t>
              </a:r>
              <a:r>
                <a:rPr kumimoji="0" lang="en-US" sz="2800" b="0" i="0" u="none" strike="noStrike" kern="1200" cap="none" spc="0" normalizeH="0" baseline="0" noProof="0" dirty="0">
                  <a:ln>
                    <a:noFill/>
                  </a:ln>
                  <a:solidFill>
                    <a:prstClr val="white"/>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800" b="0" i="0" u="none" strike="noStrike" kern="1200" cap="none" spc="0" normalizeH="0" baseline="0" noProof="0" dirty="0" err="1">
                  <a:ln>
                    <a:noFill/>
                  </a:ln>
                  <a:solidFill>
                    <a:prstClr val="white"/>
                  </a:solidFill>
                  <a:effectLst/>
                  <a:uLnTx/>
                  <a:uFillTx/>
                  <a:latin typeface="Arial" panose="020B0604020202020204" pitchFamily="34" charset="0"/>
                  <a:ea typeface="Arial-Rounded" panose="020B0500000000000000" pitchFamily="34" charset="0"/>
                  <a:cs typeface="Arial" panose="020B0604020202020204" pitchFamily="34" charset="0"/>
                </a:rPr>
                <a:t>ràng</a:t>
              </a:r>
              <a:r>
                <a:rPr kumimoji="0" lang="en-US" sz="2800" b="0" i="0" u="none" strike="noStrike" kern="1200" cap="none" spc="0" normalizeH="0" baseline="0" noProof="0" dirty="0">
                  <a:ln>
                    <a:noFill/>
                  </a:ln>
                  <a:solidFill>
                    <a:prstClr val="white"/>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800" b="0" i="0" u="none" strike="noStrike" kern="1200" cap="none" spc="0" normalizeH="0" baseline="0" noProof="0" dirty="0" err="1">
                  <a:ln>
                    <a:noFill/>
                  </a:ln>
                  <a:solidFill>
                    <a:prstClr val="white"/>
                  </a:solidFill>
                  <a:effectLst/>
                  <a:uLnTx/>
                  <a:uFillTx/>
                  <a:latin typeface="Arial" panose="020B0604020202020204" pitchFamily="34" charset="0"/>
                  <a:ea typeface="Arial-Rounded" panose="020B0500000000000000" pitchFamily="34" charset="0"/>
                  <a:cs typeface="Arial" panose="020B0604020202020204" pitchFamily="34" charset="0"/>
                </a:rPr>
                <a:t>câu</a:t>
              </a:r>
              <a:r>
                <a:rPr kumimoji="0" lang="en-US" sz="2800" b="0" i="0" u="none" strike="noStrike" kern="1200" cap="none" spc="0" normalizeH="0" baseline="0" noProof="0" dirty="0">
                  <a:ln>
                    <a:noFill/>
                  </a:ln>
                  <a:solidFill>
                    <a:prstClr val="white"/>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800" b="0" i="0" u="none" strike="noStrike" kern="1200" cap="none" spc="0" normalizeH="0" baseline="0" noProof="0" dirty="0" err="1">
                  <a:ln>
                    <a:noFill/>
                  </a:ln>
                  <a:solidFill>
                    <a:prstClr val="white"/>
                  </a:solidFill>
                  <a:effectLst/>
                  <a:uLnTx/>
                  <a:uFillTx/>
                  <a:latin typeface="Arial" panose="020B0604020202020204" pitchFamily="34" charset="0"/>
                  <a:ea typeface="Arial-Rounded" panose="020B0500000000000000" pitchFamily="34" charset="0"/>
                  <a:cs typeface="Arial" panose="020B0604020202020204" pitchFamily="34" charset="0"/>
                </a:rPr>
                <a:t>chuyện</a:t>
              </a:r>
              <a:endParaRPr kumimoji="0" lang="en-US" sz="2800" b="0" i="0" u="none" strike="noStrike" kern="1200" cap="none" spc="0" normalizeH="0" baseline="0" noProof="0" dirty="0">
                <a:ln>
                  <a:noFill/>
                </a:ln>
                <a:solidFill>
                  <a:prstClr val="white"/>
                </a:solidFill>
                <a:effectLst/>
                <a:uLnTx/>
                <a:uFillTx/>
                <a:latin typeface="Arial" panose="020B0604020202020204" pitchFamily="34" charset="0"/>
                <a:ea typeface="Arial-Rounded" panose="020B0500000000000000" pitchFamily="34" charset="0"/>
                <a:cs typeface="Arial" panose="020B0604020202020204" pitchFamily="34" charset="0"/>
              </a:endParaRPr>
            </a:p>
          </p:txBody>
        </p:sp>
        <p:grpSp>
          <p:nvGrpSpPr>
            <p:cNvPr id="58" name="组合 57">
              <a:extLst>
                <a:ext uri="{FF2B5EF4-FFF2-40B4-BE49-F238E27FC236}">
                  <a16:creationId xmlns:a16="http://schemas.microsoft.com/office/drawing/2014/main" id="{0BA90975-1701-CD4D-A379-6FB91A719A80}"/>
                </a:ext>
              </a:extLst>
            </p:cNvPr>
            <p:cNvGrpSpPr/>
            <p:nvPr/>
          </p:nvGrpSpPr>
          <p:grpSpPr>
            <a:xfrm>
              <a:off x="6210719" y="2893506"/>
              <a:ext cx="655949" cy="655949"/>
              <a:chOff x="5787484" y="1889787"/>
              <a:chExt cx="691376" cy="691376"/>
            </a:xfrm>
          </p:grpSpPr>
          <p:sp>
            <p:nvSpPr>
              <p:cNvPr id="61" name="椭圆 60">
                <a:extLst>
                  <a:ext uri="{FF2B5EF4-FFF2-40B4-BE49-F238E27FC236}">
                    <a16:creationId xmlns:a16="http://schemas.microsoft.com/office/drawing/2014/main" id="{FDC02356-30C9-0C49-983E-D6C49C3788A4}"/>
                  </a:ext>
                </a:extLst>
              </p:cNvPr>
              <p:cNvSpPr/>
              <p:nvPr/>
            </p:nvSpPr>
            <p:spPr>
              <a:xfrm>
                <a:off x="5787484" y="1889787"/>
                <a:ext cx="691376" cy="691376"/>
              </a:xfrm>
              <a:prstGeom prst="ellipse">
                <a:avLst/>
              </a:prstGeom>
              <a:noFill/>
              <a:ln w="57150">
                <a:solidFill>
                  <a:schemeClr val="bg1">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2800" b="0" i="0" u="none" strike="noStrike" kern="1200" cap="none" spc="0" normalizeH="0" baseline="0" noProof="0">
                  <a:ln>
                    <a:noFill/>
                  </a:ln>
                  <a:solidFill>
                    <a:prstClr val="white"/>
                  </a:solidFill>
                  <a:effectLst/>
                  <a:uLnTx/>
                  <a:uFillTx/>
                  <a:latin typeface="Arial" panose="020B0604020202020204" pitchFamily="34" charset="0"/>
                  <a:ea typeface="Arial-Rounded" panose="020B0500000000000000" pitchFamily="34" charset="0"/>
                  <a:cs typeface="Arial" panose="020B0604020202020204" pitchFamily="34" charset="0"/>
                </a:endParaRPr>
              </a:p>
            </p:txBody>
          </p:sp>
          <p:cxnSp>
            <p:nvCxnSpPr>
              <p:cNvPr id="62" name="直线连接符 61">
                <a:extLst>
                  <a:ext uri="{FF2B5EF4-FFF2-40B4-BE49-F238E27FC236}">
                    <a16:creationId xmlns:a16="http://schemas.microsoft.com/office/drawing/2014/main" id="{82F134D2-924F-9340-907B-3B9038839A12}"/>
                  </a:ext>
                </a:extLst>
              </p:cNvPr>
              <p:cNvCxnSpPr>
                <a:cxnSpLocks/>
                <a:stCxn id="61" idx="0"/>
              </p:cNvCxnSpPr>
              <p:nvPr/>
            </p:nvCxnSpPr>
            <p:spPr>
              <a:xfrm flipH="1">
                <a:off x="5787484" y="1889787"/>
                <a:ext cx="345688" cy="488876"/>
              </a:xfrm>
              <a:prstGeom prst="line">
                <a:avLst/>
              </a:prstGeom>
              <a:ln w="28575">
                <a:solidFill>
                  <a:schemeClr val="bg1">
                    <a:alpha val="30000"/>
                  </a:schemeClr>
                </a:solidFill>
              </a:ln>
            </p:spPr>
            <p:style>
              <a:lnRef idx="1">
                <a:schemeClr val="accent1"/>
              </a:lnRef>
              <a:fillRef idx="0">
                <a:schemeClr val="accent1"/>
              </a:fillRef>
              <a:effectRef idx="0">
                <a:schemeClr val="accent1"/>
              </a:effectRef>
              <a:fontRef idx="minor">
                <a:schemeClr val="tx1"/>
              </a:fontRef>
            </p:style>
          </p:cxnSp>
          <p:cxnSp>
            <p:nvCxnSpPr>
              <p:cNvPr id="63" name="直线连接符 62">
                <a:extLst>
                  <a:ext uri="{FF2B5EF4-FFF2-40B4-BE49-F238E27FC236}">
                    <a16:creationId xmlns:a16="http://schemas.microsoft.com/office/drawing/2014/main" id="{E18A9858-71C5-9041-AA62-B12019E6368D}"/>
                  </a:ext>
                </a:extLst>
              </p:cNvPr>
              <p:cNvCxnSpPr>
                <a:cxnSpLocks/>
                <a:stCxn id="61" idx="3"/>
              </p:cNvCxnSpPr>
              <p:nvPr/>
            </p:nvCxnSpPr>
            <p:spPr>
              <a:xfrm flipV="1">
                <a:off x="5888734" y="1889787"/>
                <a:ext cx="387626" cy="590126"/>
              </a:xfrm>
              <a:prstGeom prst="line">
                <a:avLst/>
              </a:prstGeom>
              <a:ln w="28575">
                <a:solidFill>
                  <a:schemeClr val="bg1">
                    <a:alpha val="30000"/>
                  </a:schemeClr>
                </a:solidFill>
              </a:ln>
            </p:spPr>
            <p:style>
              <a:lnRef idx="1">
                <a:schemeClr val="accent1"/>
              </a:lnRef>
              <a:fillRef idx="0">
                <a:schemeClr val="accent1"/>
              </a:fillRef>
              <a:effectRef idx="0">
                <a:schemeClr val="accent1"/>
              </a:effectRef>
              <a:fontRef idx="minor">
                <a:schemeClr val="tx1"/>
              </a:fontRef>
            </p:style>
          </p:cxnSp>
          <p:cxnSp>
            <p:nvCxnSpPr>
              <p:cNvPr id="64" name="直线连接符 63">
                <a:extLst>
                  <a:ext uri="{FF2B5EF4-FFF2-40B4-BE49-F238E27FC236}">
                    <a16:creationId xmlns:a16="http://schemas.microsoft.com/office/drawing/2014/main" id="{89D9DD9D-42B6-0E4F-8AFF-11032CACBE0F}"/>
                  </a:ext>
                </a:extLst>
              </p:cNvPr>
              <p:cNvCxnSpPr>
                <a:cxnSpLocks/>
                <a:stCxn id="61" idx="7"/>
              </p:cNvCxnSpPr>
              <p:nvPr/>
            </p:nvCxnSpPr>
            <p:spPr>
              <a:xfrm flipH="1">
                <a:off x="5983944" y="1991037"/>
                <a:ext cx="393666" cy="590126"/>
              </a:xfrm>
              <a:prstGeom prst="line">
                <a:avLst/>
              </a:prstGeom>
              <a:ln w="28575">
                <a:solidFill>
                  <a:schemeClr val="bg1">
                    <a:alpha val="30000"/>
                  </a:schemeClr>
                </a:solidFill>
              </a:ln>
            </p:spPr>
            <p:style>
              <a:lnRef idx="1">
                <a:schemeClr val="accent1"/>
              </a:lnRef>
              <a:fillRef idx="0">
                <a:schemeClr val="accent1"/>
              </a:fillRef>
              <a:effectRef idx="0">
                <a:schemeClr val="accent1"/>
              </a:effectRef>
              <a:fontRef idx="minor">
                <a:schemeClr val="tx1"/>
              </a:fontRef>
            </p:style>
          </p:cxnSp>
          <p:cxnSp>
            <p:nvCxnSpPr>
              <p:cNvPr id="65" name="直线连接符 64">
                <a:extLst>
                  <a:ext uri="{FF2B5EF4-FFF2-40B4-BE49-F238E27FC236}">
                    <a16:creationId xmlns:a16="http://schemas.microsoft.com/office/drawing/2014/main" id="{4471FF42-8B0A-B640-85F5-D3F85A51D3F7}"/>
                  </a:ext>
                </a:extLst>
              </p:cNvPr>
              <p:cNvCxnSpPr>
                <a:cxnSpLocks/>
                <a:stCxn id="61" idx="4"/>
              </p:cNvCxnSpPr>
              <p:nvPr/>
            </p:nvCxnSpPr>
            <p:spPr>
              <a:xfrm flipV="1">
                <a:off x="6133172" y="2098963"/>
                <a:ext cx="339648" cy="482200"/>
              </a:xfrm>
              <a:prstGeom prst="line">
                <a:avLst/>
              </a:prstGeom>
              <a:ln w="28575">
                <a:solidFill>
                  <a:schemeClr val="bg1">
                    <a:alpha val="30000"/>
                  </a:schemeClr>
                </a:solidFill>
              </a:ln>
            </p:spPr>
            <p:style>
              <a:lnRef idx="1">
                <a:schemeClr val="accent1"/>
              </a:lnRef>
              <a:fillRef idx="0">
                <a:schemeClr val="accent1"/>
              </a:fillRef>
              <a:effectRef idx="0">
                <a:schemeClr val="accent1"/>
              </a:effectRef>
              <a:fontRef idx="minor">
                <a:schemeClr val="tx1"/>
              </a:fontRef>
            </p:style>
          </p:cxnSp>
        </p:grpSp>
        <p:sp>
          <p:nvSpPr>
            <p:cNvPr id="59" name="文本框 58">
              <a:extLst>
                <a:ext uri="{FF2B5EF4-FFF2-40B4-BE49-F238E27FC236}">
                  <a16:creationId xmlns:a16="http://schemas.microsoft.com/office/drawing/2014/main" id="{9CDB5FAA-CEB7-6640-A69D-C98779A533D3}"/>
                </a:ext>
              </a:extLst>
            </p:cNvPr>
            <p:cNvSpPr txBox="1"/>
            <p:nvPr/>
          </p:nvSpPr>
          <p:spPr>
            <a:xfrm>
              <a:off x="2990797" y="2929093"/>
              <a:ext cx="585418"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2800" b="0" i="0" u="none" strike="noStrike" kern="1200" cap="none" spc="0" normalizeH="0" baseline="0" noProof="0" dirty="0">
                  <a:ln>
                    <a:noFill/>
                  </a:ln>
                  <a:solidFill>
                    <a:prstClr val="white"/>
                  </a:solidFill>
                  <a:effectLst/>
                  <a:uLnTx/>
                  <a:uFillTx/>
                  <a:latin typeface="Arial" panose="020B0604020202020204" pitchFamily="34" charset="0"/>
                  <a:ea typeface="Arial-Rounded" panose="020B0500000000000000" pitchFamily="34" charset="0"/>
                  <a:cs typeface="Arial" panose="020B0604020202020204" pitchFamily="34" charset="0"/>
                </a:rPr>
                <a:t>02</a:t>
              </a:r>
              <a:endParaRPr kumimoji="1" lang="zh-CN" altLang="en-US" sz="2800" b="0" i="0" u="none" strike="noStrike" kern="1200" cap="none" spc="0" normalizeH="0" baseline="0" noProof="0" dirty="0">
                <a:ln>
                  <a:noFill/>
                </a:ln>
                <a:solidFill>
                  <a:prstClr val="white"/>
                </a:solidFill>
                <a:effectLst/>
                <a:uLnTx/>
                <a:uFillTx/>
                <a:latin typeface="Arial" panose="020B0604020202020204" pitchFamily="34" charset="0"/>
                <a:ea typeface="Arial-Rounded" panose="020B0500000000000000" pitchFamily="34" charset="0"/>
                <a:cs typeface="Arial" panose="020B0604020202020204" pitchFamily="34" charset="0"/>
              </a:endParaRPr>
            </a:p>
          </p:txBody>
        </p:sp>
        <p:sp>
          <p:nvSpPr>
            <p:cNvPr id="60" name="文本框 59">
              <a:extLst>
                <a:ext uri="{FF2B5EF4-FFF2-40B4-BE49-F238E27FC236}">
                  <a16:creationId xmlns:a16="http://schemas.microsoft.com/office/drawing/2014/main" id="{22CC205F-D918-234A-8184-3293F42BC75F}"/>
                </a:ext>
              </a:extLst>
            </p:cNvPr>
            <p:cNvSpPr txBox="1"/>
            <p:nvPr/>
          </p:nvSpPr>
          <p:spPr>
            <a:xfrm>
              <a:off x="3758536" y="2750217"/>
              <a:ext cx="8204305" cy="1014380"/>
            </a:xfrm>
            <a:prstGeom prst="rect">
              <a:avLst/>
            </a:prstGeom>
            <a:noFill/>
          </p:spPr>
          <p:txBody>
            <a:bodyPr wrap="square" rtlCol="0">
              <a:spAutoFit/>
            </a:bodyPr>
            <a:lstStyle/>
            <a:p>
              <a:pPr marL="0" marR="0" lvl="0" indent="0" algn="just" defTabSz="914400" rtl="0" eaLnBrk="1" fontAlgn="auto" latinLnBrk="0" hangingPunct="1">
                <a:lnSpc>
                  <a:spcPct val="107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white"/>
                  </a:solidFill>
                  <a:effectLst/>
                  <a:uLnTx/>
                  <a:uFillTx/>
                  <a:latin typeface="Arial" panose="020B0604020202020204" pitchFamily="34" charset="0"/>
                  <a:ea typeface="Arial-Rounded" panose="020B0500000000000000" pitchFamily="34" charset="0"/>
                  <a:cs typeface="Arial" panose="020B0604020202020204" pitchFamily="34" charset="0"/>
                </a:rPr>
                <a:t>Phân biệt lời người kể chuyện với lời của các nhân vật</a:t>
              </a:r>
            </a:p>
          </p:txBody>
        </p:sp>
        <p:grpSp>
          <p:nvGrpSpPr>
            <p:cNvPr id="67" name="组合 66">
              <a:extLst>
                <a:ext uri="{FF2B5EF4-FFF2-40B4-BE49-F238E27FC236}">
                  <a16:creationId xmlns:a16="http://schemas.microsoft.com/office/drawing/2014/main" id="{86FCB215-A0CF-AD42-A35A-9C6C8C027AA2}"/>
                </a:ext>
              </a:extLst>
            </p:cNvPr>
            <p:cNvGrpSpPr/>
            <p:nvPr/>
          </p:nvGrpSpPr>
          <p:grpSpPr>
            <a:xfrm>
              <a:off x="6210719" y="3862840"/>
              <a:ext cx="655949" cy="655949"/>
              <a:chOff x="5787484" y="1889787"/>
              <a:chExt cx="691376" cy="691376"/>
            </a:xfrm>
          </p:grpSpPr>
          <p:sp>
            <p:nvSpPr>
              <p:cNvPr id="70" name="椭圆 69">
                <a:extLst>
                  <a:ext uri="{FF2B5EF4-FFF2-40B4-BE49-F238E27FC236}">
                    <a16:creationId xmlns:a16="http://schemas.microsoft.com/office/drawing/2014/main" id="{D114FFB4-206F-4D44-8A5B-B3DE1E93DA76}"/>
                  </a:ext>
                </a:extLst>
              </p:cNvPr>
              <p:cNvSpPr/>
              <p:nvPr/>
            </p:nvSpPr>
            <p:spPr>
              <a:xfrm>
                <a:off x="5787484" y="1889787"/>
                <a:ext cx="691376" cy="691376"/>
              </a:xfrm>
              <a:prstGeom prst="ellipse">
                <a:avLst/>
              </a:prstGeom>
              <a:noFill/>
              <a:ln w="57150">
                <a:solidFill>
                  <a:schemeClr val="bg1">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2800" b="0" i="0" u="none" strike="noStrike" kern="1200" cap="none" spc="0" normalizeH="0" baseline="0" noProof="0">
                  <a:ln>
                    <a:noFill/>
                  </a:ln>
                  <a:solidFill>
                    <a:prstClr val="white"/>
                  </a:solidFill>
                  <a:effectLst/>
                  <a:uLnTx/>
                  <a:uFillTx/>
                  <a:latin typeface="Arial" panose="020B0604020202020204" pitchFamily="34" charset="0"/>
                  <a:ea typeface="Arial-Rounded" panose="020B0500000000000000" pitchFamily="34" charset="0"/>
                  <a:cs typeface="Arial" panose="020B0604020202020204" pitchFamily="34" charset="0"/>
                </a:endParaRPr>
              </a:p>
            </p:txBody>
          </p:sp>
          <p:cxnSp>
            <p:nvCxnSpPr>
              <p:cNvPr id="71" name="直线连接符 70">
                <a:extLst>
                  <a:ext uri="{FF2B5EF4-FFF2-40B4-BE49-F238E27FC236}">
                    <a16:creationId xmlns:a16="http://schemas.microsoft.com/office/drawing/2014/main" id="{7D8302D8-C3ED-0745-AECC-FA404AAA4A3D}"/>
                  </a:ext>
                </a:extLst>
              </p:cNvPr>
              <p:cNvCxnSpPr>
                <a:cxnSpLocks/>
                <a:stCxn id="70" idx="0"/>
              </p:cNvCxnSpPr>
              <p:nvPr/>
            </p:nvCxnSpPr>
            <p:spPr>
              <a:xfrm flipH="1">
                <a:off x="5787484" y="1889787"/>
                <a:ext cx="345688" cy="488876"/>
              </a:xfrm>
              <a:prstGeom prst="line">
                <a:avLst/>
              </a:prstGeom>
              <a:ln w="28575">
                <a:solidFill>
                  <a:schemeClr val="bg1">
                    <a:alpha val="30000"/>
                  </a:schemeClr>
                </a:solidFill>
              </a:ln>
            </p:spPr>
            <p:style>
              <a:lnRef idx="1">
                <a:schemeClr val="accent1"/>
              </a:lnRef>
              <a:fillRef idx="0">
                <a:schemeClr val="accent1"/>
              </a:fillRef>
              <a:effectRef idx="0">
                <a:schemeClr val="accent1"/>
              </a:effectRef>
              <a:fontRef idx="minor">
                <a:schemeClr val="tx1"/>
              </a:fontRef>
            </p:style>
          </p:cxnSp>
          <p:cxnSp>
            <p:nvCxnSpPr>
              <p:cNvPr id="72" name="直线连接符 71">
                <a:extLst>
                  <a:ext uri="{FF2B5EF4-FFF2-40B4-BE49-F238E27FC236}">
                    <a16:creationId xmlns:a16="http://schemas.microsoft.com/office/drawing/2014/main" id="{06A32AE2-CFFE-A14C-97B7-0468541EA907}"/>
                  </a:ext>
                </a:extLst>
              </p:cNvPr>
              <p:cNvCxnSpPr>
                <a:cxnSpLocks/>
                <a:stCxn id="70" idx="3"/>
              </p:cNvCxnSpPr>
              <p:nvPr/>
            </p:nvCxnSpPr>
            <p:spPr>
              <a:xfrm flipV="1">
                <a:off x="5888734" y="1889787"/>
                <a:ext cx="387626" cy="590126"/>
              </a:xfrm>
              <a:prstGeom prst="line">
                <a:avLst/>
              </a:prstGeom>
              <a:ln w="28575">
                <a:solidFill>
                  <a:schemeClr val="bg1">
                    <a:alpha val="30000"/>
                  </a:schemeClr>
                </a:solidFill>
              </a:ln>
            </p:spPr>
            <p:style>
              <a:lnRef idx="1">
                <a:schemeClr val="accent1"/>
              </a:lnRef>
              <a:fillRef idx="0">
                <a:schemeClr val="accent1"/>
              </a:fillRef>
              <a:effectRef idx="0">
                <a:schemeClr val="accent1"/>
              </a:effectRef>
              <a:fontRef idx="minor">
                <a:schemeClr val="tx1"/>
              </a:fontRef>
            </p:style>
          </p:cxnSp>
          <p:cxnSp>
            <p:nvCxnSpPr>
              <p:cNvPr id="73" name="直线连接符 72">
                <a:extLst>
                  <a:ext uri="{FF2B5EF4-FFF2-40B4-BE49-F238E27FC236}">
                    <a16:creationId xmlns:a16="http://schemas.microsoft.com/office/drawing/2014/main" id="{AFF373F4-5264-5740-A008-A93D0B4636E0}"/>
                  </a:ext>
                </a:extLst>
              </p:cNvPr>
              <p:cNvCxnSpPr>
                <a:cxnSpLocks/>
                <a:stCxn id="70" idx="7"/>
              </p:cNvCxnSpPr>
              <p:nvPr/>
            </p:nvCxnSpPr>
            <p:spPr>
              <a:xfrm flipH="1">
                <a:off x="5983944" y="1991037"/>
                <a:ext cx="393666" cy="590126"/>
              </a:xfrm>
              <a:prstGeom prst="line">
                <a:avLst/>
              </a:prstGeom>
              <a:ln w="28575">
                <a:solidFill>
                  <a:schemeClr val="bg1">
                    <a:alpha val="30000"/>
                  </a:schemeClr>
                </a:solidFill>
              </a:ln>
            </p:spPr>
            <p:style>
              <a:lnRef idx="1">
                <a:schemeClr val="accent1"/>
              </a:lnRef>
              <a:fillRef idx="0">
                <a:schemeClr val="accent1"/>
              </a:fillRef>
              <a:effectRef idx="0">
                <a:schemeClr val="accent1"/>
              </a:effectRef>
              <a:fontRef idx="minor">
                <a:schemeClr val="tx1"/>
              </a:fontRef>
            </p:style>
          </p:cxnSp>
          <p:cxnSp>
            <p:nvCxnSpPr>
              <p:cNvPr id="74" name="直线连接符 73">
                <a:extLst>
                  <a:ext uri="{FF2B5EF4-FFF2-40B4-BE49-F238E27FC236}">
                    <a16:creationId xmlns:a16="http://schemas.microsoft.com/office/drawing/2014/main" id="{2FA6430C-E4A8-1240-90FC-22833F2DE7B5}"/>
                  </a:ext>
                </a:extLst>
              </p:cNvPr>
              <p:cNvCxnSpPr>
                <a:cxnSpLocks/>
                <a:stCxn id="70" idx="4"/>
              </p:cNvCxnSpPr>
              <p:nvPr/>
            </p:nvCxnSpPr>
            <p:spPr>
              <a:xfrm flipV="1">
                <a:off x="6133172" y="2098963"/>
                <a:ext cx="339648" cy="482200"/>
              </a:xfrm>
              <a:prstGeom prst="line">
                <a:avLst/>
              </a:prstGeom>
              <a:ln w="28575">
                <a:solidFill>
                  <a:schemeClr val="bg1">
                    <a:alpha val="30000"/>
                  </a:schemeClr>
                </a:solidFill>
              </a:ln>
            </p:spPr>
            <p:style>
              <a:lnRef idx="1">
                <a:schemeClr val="accent1"/>
              </a:lnRef>
              <a:fillRef idx="0">
                <a:schemeClr val="accent1"/>
              </a:fillRef>
              <a:effectRef idx="0">
                <a:schemeClr val="accent1"/>
              </a:effectRef>
              <a:fontRef idx="minor">
                <a:schemeClr val="tx1"/>
              </a:fontRef>
            </p:style>
          </p:cxnSp>
        </p:grpSp>
        <p:sp>
          <p:nvSpPr>
            <p:cNvPr id="68" name="文本框 67">
              <a:extLst>
                <a:ext uri="{FF2B5EF4-FFF2-40B4-BE49-F238E27FC236}">
                  <a16:creationId xmlns:a16="http://schemas.microsoft.com/office/drawing/2014/main" id="{9A90DEAA-E145-EF4E-B597-3AFFDA0D594B}"/>
                </a:ext>
              </a:extLst>
            </p:cNvPr>
            <p:cNvSpPr txBox="1"/>
            <p:nvPr/>
          </p:nvSpPr>
          <p:spPr>
            <a:xfrm>
              <a:off x="2990797" y="3898427"/>
              <a:ext cx="585418"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2800" b="0" i="0" u="none" strike="noStrike" kern="1200" cap="none" spc="0" normalizeH="0" baseline="0" noProof="0" dirty="0">
                  <a:ln>
                    <a:noFill/>
                  </a:ln>
                  <a:solidFill>
                    <a:prstClr val="white"/>
                  </a:solidFill>
                  <a:effectLst/>
                  <a:uLnTx/>
                  <a:uFillTx/>
                  <a:latin typeface="Arial" panose="020B0604020202020204" pitchFamily="34" charset="0"/>
                  <a:ea typeface="Arial-Rounded" panose="020B0500000000000000" pitchFamily="34" charset="0"/>
                  <a:cs typeface="Arial" panose="020B0604020202020204" pitchFamily="34" charset="0"/>
                </a:rPr>
                <a:t>03</a:t>
              </a:r>
              <a:endParaRPr kumimoji="1" lang="zh-CN" altLang="en-US" sz="2800" b="0" i="0" u="none" strike="noStrike" kern="1200" cap="none" spc="0" normalizeH="0" baseline="0" noProof="0" dirty="0">
                <a:ln>
                  <a:noFill/>
                </a:ln>
                <a:solidFill>
                  <a:prstClr val="white"/>
                </a:solidFill>
                <a:effectLst/>
                <a:uLnTx/>
                <a:uFillTx/>
                <a:latin typeface="Arial" panose="020B0604020202020204" pitchFamily="34" charset="0"/>
                <a:ea typeface="Arial-Rounded" panose="020B0500000000000000" pitchFamily="34" charset="0"/>
                <a:cs typeface="Arial" panose="020B0604020202020204" pitchFamily="34" charset="0"/>
              </a:endParaRPr>
            </a:p>
          </p:txBody>
        </p:sp>
        <p:sp>
          <p:nvSpPr>
            <p:cNvPr id="69" name="文本框 68">
              <a:extLst>
                <a:ext uri="{FF2B5EF4-FFF2-40B4-BE49-F238E27FC236}">
                  <a16:creationId xmlns:a16="http://schemas.microsoft.com/office/drawing/2014/main" id="{61D6206F-EBC3-B144-9BCE-0A4381B55037}"/>
                </a:ext>
              </a:extLst>
            </p:cNvPr>
            <p:cNvSpPr txBox="1"/>
            <p:nvPr/>
          </p:nvSpPr>
          <p:spPr>
            <a:xfrm>
              <a:off x="3807701" y="3959982"/>
              <a:ext cx="6358803" cy="553357"/>
            </a:xfrm>
            <a:prstGeom prst="rect">
              <a:avLst/>
            </a:prstGeom>
            <a:noFill/>
          </p:spPr>
          <p:txBody>
            <a:bodyPr wrap="square" rtlCol="0">
              <a:spAutoFit/>
            </a:bodyPr>
            <a:lstStyle/>
            <a:p>
              <a:pPr marL="0" marR="0" lvl="0" indent="0" algn="just" defTabSz="914400" rtl="0" eaLnBrk="1" fontAlgn="auto" latinLnBrk="0" hangingPunct="1">
                <a:lnSpc>
                  <a:spcPct val="107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white"/>
                  </a:solidFill>
                  <a:effectLst/>
                  <a:uLnTx/>
                  <a:uFillTx/>
                  <a:latin typeface="Arial" panose="020B0604020202020204" pitchFamily="34" charset="0"/>
                  <a:ea typeface="Arial-Rounded" panose="020B0500000000000000" pitchFamily="34" charset="0"/>
                  <a:cs typeface="Arial" panose="020B0604020202020204" pitchFamily="34" charset="0"/>
                </a:rPr>
                <a:t>Trả lời được các câu hỏi của bài.</a:t>
              </a:r>
            </a:p>
          </p:txBody>
        </p:sp>
        <p:grpSp>
          <p:nvGrpSpPr>
            <p:cNvPr id="76" name="组合 75">
              <a:extLst>
                <a:ext uri="{FF2B5EF4-FFF2-40B4-BE49-F238E27FC236}">
                  <a16:creationId xmlns:a16="http://schemas.microsoft.com/office/drawing/2014/main" id="{D3EB46BE-3A2F-6D4F-8DB3-427C2285DC6D}"/>
                </a:ext>
              </a:extLst>
            </p:cNvPr>
            <p:cNvGrpSpPr/>
            <p:nvPr/>
          </p:nvGrpSpPr>
          <p:grpSpPr>
            <a:xfrm>
              <a:off x="6210719" y="4832174"/>
              <a:ext cx="655949" cy="655949"/>
              <a:chOff x="5787484" y="1889787"/>
              <a:chExt cx="691376" cy="691376"/>
            </a:xfrm>
          </p:grpSpPr>
          <p:sp>
            <p:nvSpPr>
              <p:cNvPr id="79" name="椭圆 78">
                <a:extLst>
                  <a:ext uri="{FF2B5EF4-FFF2-40B4-BE49-F238E27FC236}">
                    <a16:creationId xmlns:a16="http://schemas.microsoft.com/office/drawing/2014/main" id="{2F479D41-63F4-C045-BF85-C007A623C6F3}"/>
                  </a:ext>
                </a:extLst>
              </p:cNvPr>
              <p:cNvSpPr/>
              <p:nvPr/>
            </p:nvSpPr>
            <p:spPr>
              <a:xfrm>
                <a:off x="5787484" y="1889787"/>
                <a:ext cx="691376" cy="691376"/>
              </a:xfrm>
              <a:prstGeom prst="ellipse">
                <a:avLst/>
              </a:prstGeom>
              <a:noFill/>
              <a:ln w="57150">
                <a:solidFill>
                  <a:schemeClr val="bg1">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2800" b="0" i="0" u="none" strike="noStrike" kern="1200" cap="none" spc="0" normalizeH="0" baseline="0" noProof="0">
                  <a:ln>
                    <a:noFill/>
                  </a:ln>
                  <a:solidFill>
                    <a:prstClr val="white"/>
                  </a:solidFill>
                  <a:effectLst/>
                  <a:uLnTx/>
                  <a:uFillTx/>
                  <a:latin typeface="Arial" panose="020B0604020202020204" pitchFamily="34" charset="0"/>
                  <a:ea typeface="Arial-Rounded" panose="020B0500000000000000" pitchFamily="34" charset="0"/>
                  <a:cs typeface="Arial" panose="020B0604020202020204" pitchFamily="34" charset="0"/>
                </a:endParaRPr>
              </a:p>
            </p:txBody>
          </p:sp>
          <p:cxnSp>
            <p:nvCxnSpPr>
              <p:cNvPr id="80" name="直线连接符 79">
                <a:extLst>
                  <a:ext uri="{FF2B5EF4-FFF2-40B4-BE49-F238E27FC236}">
                    <a16:creationId xmlns:a16="http://schemas.microsoft.com/office/drawing/2014/main" id="{FDF0A939-2224-DF41-857F-DD43356A5FE7}"/>
                  </a:ext>
                </a:extLst>
              </p:cNvPr>
              <p:cNvCxnSpPr>
                <a:cxnSpLocks/>
                <a:stCxn id="79" idx="0"/>
              </p:cNvCxnSpPr>
              <p:nvPr/>
            </p:nvCxnSpPr>
            <p:spPr>
              <a:xfrm flipH="1">
                <a:off x="5787484" y="1889787"/>
                <a:ext cx="345688" cy="488876"/>
              </a:xfrm>
              <a:prstGeom prst="line">
                <a:avLst/>
              </a:prstGeom>
              <a:ln w="28575">
                <a:solidFill>
                  <a:schemeClr val="bg1">
                    <a:alpha val="30000"/>
                  </a:schemeClr>
                </a:solidFill>
              </a:ln>
            </p:spPr>
            <p:style>
              <a:lnRef idx="1">
                <a:schemeClr val="accent1"/>
              </a:lnRef>
              <a:fillRef idx="0">
                <a:schemeClr val="accent1"/>
              </a:fillRef>
              <a:effectRef idx="0">
                <a:schemeClr val="accent1"/>
              </a:effectRef>
              <a:fontRef idx="minor">
                <a:schemeClr val="tx1"/>
              </a:fontRef>
            </p:style>
          </p:cxnSp>
          <p:cxnSp>
            <p:nvCxnSpPr>
              <p:cNvPr id="81" name="直线连接符 80">
                <a:extLst>
                  <a:ext uri="{FF2B5EF4-FFF2-40B4-BE49-F238E27FC236}">
                    <a16:creationId xmlns:a16="http://schemas.microsoft.com/office/drawing/2014/main" id="{27B628E9-6A7D-704E-A1ED-1BDA7C03447D}"/>
                  </a:ext>
                </a:extLst>
              </p:cNvPr>
              <p:cNvCxnSpPr>
                <a:cxnSpLocks/>
                <a:stCxn id="79" idx="3"/>
              </p:cNvCxnSpPr>
              <p:nvPr/>
            </p:nvCxnSpPr>
            <p:spPr>
              <a:xfrm flipV="1">
                <a:off x="5888734" y="1889787"/>
                <a:ext cx="387626" cy="590126"/>
              </a:xfrm>
              <a:prstGeom prst="line">
                <a:avLst/>
              </a:prstGeom>
              <a:ln w="28575">
                <a:solidFill>
                  <a:schemeClr val="bg1">
                    <a:alpha val="30000"/>
                  </a:schemeClr>
                </a:solidFill>
              </a:ln>
            </p:spPr>
            <p:style>
              <a:lnRef idx="1">
                <a:schemeClr val="accent1"/>
              </a:lnRef>
              <a:fillRef idx="0">
                <a:schemeClr val="accent1"/>
              </a:fillRef>
              <a:effectRef idx="0">
                <a:schemeClr val="accent1"/>
              </a:effectRef>
              <a:fontRef idx="minor">
                <a:schemeClr val="tx1"/>
              </a:fontRef>
            </p:style>
          </p:cxnSp>
          <p:cxnSp>
            <p:nvCxnSpPr>
              <p:cNvPr id="82" name="直线连接符 81">
                <a:extLst>
                  <a:ext uri="{FF2B5EF4-FFF2-40B4-BE49-F238E27FC236}">
                    <a16:creationId xmlns:a16="http://schemas.microsoft.com/office/drawing/2014/main" id="{0FFB8AC7-C33E-7A4D-AC2D-2DE871673DF4}"/>
                  </a:ext>
                </a:extLst>
              </p:cNvPr>
              <p:cNvCxnSpPr>
                <a:cxnSpLocks/>
                <a:stCxn id="79" idx="7"/>
              </p:cNvCxnSpPr>
              <p:nvPr/>
            </p:nvCxnSpPr>
            <p:spPr>
              <a:xfrm flipH="1">
                <a:off x="5983944" y="1991037"/>
                <a:ext cx="393666" cy="590126"/>
              </a:xfrm>
              <a:prstGeom prst="line">
                <a:avLst/>
              </a:prstGeom>
              <a:ln w="28575">
                <a:solidFill>
                  <a:schemeClr val="bg1">
                    <a:alpha val="30000"/>
                  </a:schemeClr>
                </a:solidFill>
              </a:ln>
            </p:spPr>
            <p:style>
              <a:lnRef idx="1">
                <a:schemeClr val="accent1"/>
              </a:lnRef>
              <a:fillRef idx="0">
                <a:schemeClr val="accent1"/>
              </a:fillRef>
              <a:effectRef idx="0">
                <a:schemeClr val="accent1"/>
              </a:effectRef>
              <a:fontRef idx="minor">
                <a:schemeClr val="tx1"/>
              </a:fontRef>
            </p:style>
          </p:cxnSp>
          <p:cxnSp>
            <p:nvCxnSpPr>
              <p:cNvPr id="83" name="直线连接符 82">
                <a:extLst>
                  <a:ext uri="{FF2B5EF4-FFF2-40B4-BE49-F238E27FC236}">
                    <a16:creationId xmlns:a16="http://schemas.microsoft.com/office/drawing/2014/main" id="{1C3A016C-2DA7-B749-A0F2-76E64E3863F5}"/>
                  </a:ext>
                </a:extLst>
              </p:cNvPr>
              <p:cNvCxnSpPr>
                <a:cxnSpLocks/>
                <a:stCxn id="79" idx="4"/>
              </p:cNvCxnSpPr>
              <p:nvPr/>
            </p:nvCxnSpPr>
            <p:spPr>
              <a:xfrm flipV="1">
                <a:off x="6133172" y="2098963"/>
                <a:ext cx="339648" cy="482200"/>
              </a:xfrm>
              <a:prstGeom prst="line">
                <a:avLst/>
              </a:prstGeom>
              <a:ln w="28575">
                <a:solidFill>
                  <a:schemeClr val="bg1">
                    <a:alpha val="30000"/>
                  </a:schemeClr>
                </a:solidFill>
              </a:ln>
            </p:spPr>
            <p:style>
              <a:lnRef idx="1">
                <a:schemeClr val="accent1"/>
              </a:lnRef>
              <a:fillRef idx="0">
                <a:schemeClr val="accent1"/>
              </a:fillRef>
              <a:effectRef idx="0">
                <a:schemeClr val="accent1"/>
              </a:effectRef>
              <a:fontRef idx="minor">
                <a:schemeClr val="tx1"/>
              </a:fontRef>
            </p:style>
          </p:cxnSp>
        </p:grpSp>
        <p:sp>
          <p:nvSpPr>
            <p:cNvPr id="77" name="文本框 76">
              <a:extLst>
                <a:ext uri="{FF2B5EF4-FFF2-40B4-BE49-F238E27FC236}">
                  <a16:creationId xmlns:a16="http://schemas.microsoft.com/office/drawing/2014/main" id="{AEF74848-15EE-B941-A4E3-891ED333BD84}"/>
                </a:ext>
              </a:extLst>
            </p:cNvPr>
            <p:cNvSpPr txBox="1"/>
            <p:nvPr/>
          </p:nvSpPr>
          <p:spPr>
            <a:xfrm>
              <a:off x="2965457" y="4867761"/>
              <a:ext cx="585418"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2800" b="0" i="0" u="none" strike="noStrike" kern="1200" cap="none" spc="0" normalizeH="0" baseline="0" noProof="0" dirty="0">
                  <a:ln>
                    <a:noFill/>
                  </a:ln>
                  <a:solidFill>
                    <a:prstClr val="white"/>
                  </a:solidFill>
                  <a:effectLst/>
                  <a:uLnTx/>
                  <a:uFillTx/>
                  <a:latin typeface="Arial" panose="020B0604020202020204" pitchFamily="34" charset="0"/>
                  <a:ea typeface="Arial-Rounded" panose="020B0500000000000000" pitchFamily="34" charset="0"/>
                  <a:cs typeface="Arial" panose="020B0604020202020204" pitchFamily="34" charset="0"/>
                </a:rPr>
                <a:t>04</a:t>
              </a:r>
              <a:endParaRPr kumimoji="1" lang="zh-CN" altLang="en-US" sz="2800" b="0" i="0" u="none" strike="noStrike" kern="1200" cap="none" spc="0" normalizeH="0" baseline="0" noProof="0" dirty="0">
                <a:ln>
                  <a:noFill/>
                </a:ln>
                <a:solidFill>
                  <a:prstClr val="white"/>
                </a:solidFill>
                <a:effectLst/>
                <a:uLnTx/>
                <a:uFillTx/>
                <a:latin typeface="Arial" panose="020B0604020202020204" pitchFamily="34" charset="0"/>
                <a:ea typeface="Arial-Rounded" panose="020B0500000000000000" pitchFamily="34" charset="0"/>
                <a:cs typeface="Arial" panose="020B0604020202020204" pitchFamily="34" charset="0"/>
              </a:endParaRPr>
            </a:p>
          </p:txBody>
        </p:sp>
        <p:sp>
          <p:nvSpPr>
            <p:cNvPr id="78" name="文本框 77">
              <a:extLst>
                <a:ext uri="{FF2B5EF4-FFF2-40B4-BE49-F238E27FC236}">
                  <a16:creationId xmlns:a16="http://schemas.microsoft.com/office/drawing/2014/main" id="{C8DF64AF-6463-834F-A780-774A0DE8362D}"/>
                </a:ext>
              </a:extLst>
            </p:cNvPr>
            <p:cNvSpPr txBox="1"/>
            <p:nvPr/>
          </p:nvSpPr>
          <p:spPr>
            <a:xfrm>
              <a:off x="3807701" y="4929316"/>
              <a:ext cx="4829045" cy="553357"/>
            </a:xfrm>
            <a:prstGeom prst="rect">
              <a:avLst/>
            </a:prstGeom>
            <a:noFill/>
          </p:spPr>
          <p:txBody>
            <a:bodyPr wrap="square" rtlCol="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Arial" panose="020B0604020202020204" pitchFamily="34" charset="0"/>
                  <a:ea typeface="Arial-Rounded" panose="020B0500000000000000" pitchFamily="34" charset="0"/>
                  <a:cs typeface="Arial" panose="020B0604020202020204" pitchFamily="34" charset="0"/>
                </a:rPr>
                <a:t>Hiểu</a:t>
              </a:r>
              <a:r>
                <a:rPr kumimoji="0" lang="en-US" sz="2800" b="0" i="0" u="none" strike="noStrike" kern="1200" cap="none" spc="0" normalizeH="0" baseline="0" noProof="0" dirty="0">
                  <a:ln>
                    <a:noFill/>
                  </a:ln>
                  <a:solidFill>
                    <a:prstClr val="white"/>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800" b="0" i="0" u="none" strike="noStrike" kern="1200" cap="none" spc="0" normalizeH="0" baseline="0" noProof="0" dirty="0" err="1">
                  <a:ln>
                    <a:noFill/>
                  </a:ln>
                  <a:solidFill>
                    <a:prstClr val="white"/>
                  </a:solidFill>
                  <a:effectLst/>
                  <a:uLnTx/>
                  <a:uFillTx/>
                  <a:latin typeface="Arial" panose="020B0604020202020204" pitchFamily="34" charset="0"/>
                  <a:ea typeface="Arial-Rounded" panose="020B0500000000000000" pitchFamily="34" charset="0"/>
                  <a:cs typeface="Arial" panose="020B0604020202020204" pitchFamily="34" charset="0"/>
                </a:rPr>
                <a:t>nội</a:t>
              </a:r>
              <a:r>
                <a:rPr kumimoji="0" lang="en-US" sz="2800" b="0" i="0" u="none" strike="noStrike" kern="1200" cap="none" spc="0" normalizeH="0" baseline="0" noProof="0" dirty="0">
                  <a:ln>
                    <a:noFill/>
                  </a:ln>
                  <a:solidFill>
                    <a:prstClr val="white"/>
                  </a:solidFill>
                  <a:effectLst/>
                  <a:uLnTx/>
                  <a:uFillTx/>
                  <a:latin typeface="Arial" panose="020B0604020202020204" pitchFamily="34" charset="0"/>
                  <a:ea typeface="Arial-Rounded" panose="020B0500000000000000" pitchFamily="34" charset="0"/>
                  <a:cs typeface="Arial" panose="020B0604020202020204" pitchFamily="34" charset="0"/>
                </a:rPr>
                <a:t> dung </a:t>
              </a:r>
              <a:r>
                <a:rPr kumimoji="0" lang="en-US" sz="2800" b="0" i="0" u="none" strike="noStrike" kern="1200" cap="none" spc="0" normalizeH="0" baseline="0" noProof="0" dirty="0" err="1">
                  <a:ln>
                    <a:noFill/>
                  </a:ln>
                  <a:solidFill>
                    <a:prstClr val="white"/>
                  </a:solidFill>
                  <a:effectLst/>
                  <a:uLnTx/>
                  <a:uFillTx/>
                  <a:latin typeface="Arial" panose="020B0604020202020204" pitchFamily="34" charset="0"/>
                  <a:ea typeface="Arial-Rounded" panose="020B0500000000000000" pitchFamily="34" charset="0"/>
                  <a:cs typeface="Arial" panose="020B0604020202020204" pitchFamily="34" charset="0"/>
                </a:rPr>
                <a:t>bài</a:t>
              </a:r>
              <a:endParaRPr kumimoji="0" lang="en-US" sz="2800" b="0" i="0" u="none" strike="noStrike" kern="1200" cap="none" spc="0" normalizeH="0" baseline="0" noProof="0" dirty="0">
                <a:ln>
                  <a:noFill/>
                </a:ln>
                <a:solidFill>
                  <a:prstClr val="white"/>
                </a:solidFill>
                <a:effectLst/>
                <a:uLnTx/>
                <a:uFillTx/>
                <a:latin typeface="Arial" panose="020B0604020202020204" pitchFamily="34" charset="0"/>
                <a:ea typeface="Arial-Rounded" panose="020B0500000000000000" pitchFamily="34" charset="0"/>
                <a:cs typeface="Arial" panose="020B0604020202020204" pitchFamily="34" charset="0"/>
              </a:endParaRPr>
            </a:p>
          </p:txBody>
        </p:sp>
      </p:grpSp>
      <p:sp>
        <p:nvSpPr>
          <p:cNvPr id="49" name="椭圆 48">
            <a:extLst>
              <a:ext uri="{FF2B5EF4-FFF2-40B4-BE49-F238E27FC236}">
                <a16:creationId xmlns:a16="http://schemas.microsoft.com/office/drawing/2014/main" id="{6D348A13-B4D1-3648-B68B-0D2F6D29D951}"/>
              </a:ext>
            </a:extLst>
          </p:cNvPr>
          <p:cNvSpPr/>
          <p:nvPr/>
        </p:nvSpPr>
        <p:spPr>
          <a:xfrm>
            <a:off x="11384300" y="2547037"/>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2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0" name="椭圆 49">
            <a:extLst>
              <a:ext uri="{FF2B5EF4-FFF2-40B4-BE49-F238E27FC236}">
                <a16:creationId xmlns:a16="http://schemas.microsoft.com/office/drawing/2014/main" id="{D48F0D18-2A22-B349-A68B-23DB20E69F4F}"/>
              </a:ext>
            </a:extLst>
          </p:cNvPr>
          <p:cNvSpPr/>
          <p:nvPr/>
        </p:nvSpPr>
        <p:spPr>
          <a:xfrm>
            <a:off x="3177003" y="6304998"/>
            <a:ext cx="302177"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2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26424915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407B140-F5C8-44FD-BAF2-10F819FDC7CF}"/>
              </a:ext>
            </a:extLst>
          </p:cNvPr>
          <p:cNvSpPr txBox="1"/>
          <p:nvPr/>
        </p:nvSpPr>
        <p:spPr>
          <a:xfrm>
            <a:off x="1065320" y="870012"/>
            <a:ext cx="10022890" cy="5632311"/>
          </a:xfrm>
          <a:prstGeom prst="rect">
            <a:avLst/>
          </a:prstGeom>
          <a:noFill/>
        </p:spPr>
        <p:txBody>
          <a:bodyPr wrap="square" rtlCol="0">
            <a:spAutoFit/>
          </a:bodyPr>
          <a:lstStyle/>
          <a:p>
            <a:pPr algn="just"/>
            <a:r>
              <a:rPr lang="vi-VN" sz="2400" dirty="0">
                <a:latin typeface="Arial-Rounded" panose="020B0500000000000000" pitchFamily="34" charset="0"/>
                <a:ea typeface="Arial-Rounded" panose="020B0500000000000000" pitchFamily="34" charset="0"/>
                <a:cs typeface="Arial-Rounded" panose="020B0500000000000000" pitchFamily="34" charset="0"/>
              </a:rPr>
              <a:t> Kiến là bạn thân của sóc. Hằng ngày, hai bạn thường rủ nhau đi học. Thế rồi nhà kiến chuyển đến một khu rừng khác. Lúc chia tay, kiến rất buồn. Kiến nói: “Cậu phải thường xuyên nhớ tớ đấy.”. Sóc gật đầu nhận lời.</a:t>
            </a:r>
          </a:p>
          <a:p>
            <a:pPr algn="just"/>
            <a:r>
              <a:rPr lang="vi-VN" sz="2400" dirty="0">
                <a:latin typeface="Arial-Rounded" panose="020B0500000000000000" pitchFamily="34" charset="0"/>
                <a:ea typeface="Arial-Rounded" panose="020B0500000000000000" pitchFamily="34" charset="0"/>
                <a:cs typeface="Arial-Rounded" panose="020B0500000000000000" pitchFamily="34" charset="0"/>
              </a:rPr>
              <a:t>         Một buổi sáng, sóc lấy một tờ giấy và viết thư cho kiến. Sóc nắn nót ghi: “Tớ nhớ cậu.”. Một cơn gió đi ngang qua mang theo lá thư. Chiều hôm đó, kiến đi dạo trong rừng. Một lá thư nhè nhẹ bay xuống. Kiến reo lên:” A, thư của sóc!”.</a:t>
            </a:r>
          </a:p>
          <a:p>
            <a:pPr algn="just"/>
            <a:r>
              <a:rPr lang="vi-VN" sz="2400" dirty="0">
                <a:latin typeface="Arial-Rounded" panose="020B0500000000000000" pitchFamily="34" charset="0"/>
                <a:ea typeface="Arial-Rounded" panose="020B0500000000000000" pitchFamily="34" charset="0"/>
                <a:cs typeface="Arial-Rounded" panose="020B0500000000000000" pitchFamily="34" charset="0"/>
              </a:rPr>
              <a:t>         Hôm sau, kiến ngồi bên thềm và viết thư. Kiến không biết làm sao cho sóc biết mình rất nhớ bạn. Cậu viết: “Chào sóc!”. Nhưng kiến không định chào sóc. Cậu bèn viết một lá thư khác: “Sóc thân mến!”. Như thế vẫn không đúng ý của kiến. Lấy một tờ giấy mới, kiến ghi: “Sóc ơi!”. Cứ thế, cậu cặm cụi viết đi viết lại trong nhiều giờ liền. </a:t>
            </a:r>
          </a:p>
          <a:p>
            <a:pPr algn="just"/>
            <a:r>
              <a:rPr lang="vi-VN" sz="2400" dirty="0">
                <a:latin typeface="Arial-Rounded" panose="020B0500000000000000" pitchFamily="34" charset="0"/>
                <a:ea typeface="Arial-Rounded" panose="020B0500000000000000" pitchFamily="34" charset="0"/>
                <a:cs typeface="Arial-Rounded" panose="020B0500000000000000" pitchFamily="34" charset="0"/>
              </a:rPr>
              <a:t>         Không lâu sau, sóc nhận được một lá thư do kiến gửi đến. Thư viết: “Sóc ơi, tớ cũng nhớ cậu!”.</a:t>
            </a:r>
          </a:p>
          <a:p>
            <a:pPr algn="just"/>
            <a:r>
              <a:rPr lang="vi-VN" sz="2400" dirty="0">
                <a:latin typeface="Arial-Rounded" panose="020B0500000000000000" pitchFamily="34" charset="0"/>
                <a:ea typeface="Arial-Rounded" panose="020B0500000000000000" pitchFamily="34" charset="0"/>
                <a:cs typeface="Arial-Rounded" panose="020B0500000000000000" pitchFamily="34" charset="0"/>
              </a:rPr>
              <a:t>					( Theo Tun Te-le-gan)</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Rectangle: Rounded Corners 5">
            <a:extLst>
              <a:ext uri="{FF2B5EF4-FFF2-40B4-BE49-F238E27FC236}">
                <a16:creationId xmlns:a16="http://schemas.microsoft.com/office/drawing/2014/main" id="{9D462D13-89AF-4782-A88D-3F0212374010}"/>
              </a:ext>
            </a:extLst>
          </p:cNvPr>
          <p:cNvSpPr/>
          <p:nvPr/>
        </p:nvSpPr>
        <p:spPr>
          <a:xfrm>
            <a:off x="4199137" y="58275"/>
            <a:ext cx="3506680" cy="594804"/>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4400" dirty="0" err="1">
                <a:latin typeface="Arial-Rounded" panose="020B0500000000000000" pitchFamily="34" charset="0"/>
                <a:ea typeface="Arial-Rounded" panose="020B0500000000000000" pitchFamily="34" charset="0"/>
                <a:cs typeface="Arial-Rounded" panose="020B0500000000000000" pitchFamily="34" charset="0"/>
              </a:rPr>
              <a:t>Tớ</a:t>
            </a:r>
            <a:r>
              <a:rPr lang="en-US" sz="4400" dirty="0">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latin typeface="Arial-Rounded" panose="020B0500000000000000" pitchFamily="34" charset="0"/>
                <a:ea typeface="Arial-Rounded" panose="020B0500000000000000" pitchFamily="34" charset="0"/>
                <a:cs typeface="Arial-Rounded" panose="020B0500000000000000" pitchFamily="34" charset="0"/>
              </a:rPr>
              <a:t>nhớ</a:t>
            </a:r>
            <a:r>
              <a:rPr lang="en-US" sz="4400" dirty="0">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latin typeface="Arial-Rounded" panose="020B0500000000000000" pitchFamily="34" charset="0"/>
                <a:ea typeface="Arial-Rounded" panose="020B0500000000000000" pitchFamily="34" charset="0"/>
                <a:cs typeface="Arial-Rounded" panose="020B0500000000000000" pitchFamily="34" charset="0"/>
              </a:rPr>
              <a:t>cậu</a:t>
            </a:r>
            <a:endParaRPr lang="en-US" sz="4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Cloud 6">
            <a:extLst>
              <a:ext uri="{FF2B5EF4-FFF2-40B4-BE49-F238E27FC236}">
                <a16:creationId xmlns:a16="http://schemas.microsoft.com/office/drawing/2014/main" id="{C5321507-B405-44BD-B1AC-6C9BF3ACB6E5}"/>
              </a:ext>
            </a:extLst>
          </p:cNvPr>
          <p:cNvSpPr/>
          <p:nvPr/>
        </p:nvSpPr>
        <p:spPr>
          <a:xfrm>
            <a:off x="9090734" y="142043"/>
            <a:ext cx="2743200" cy="807868"/>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latin typeface="Arial-Rounded" panose="020B0500000000000000" pitchFamily="34" charset="0"/>
                <a:ea typeface="Arial-Rounded" panose="020B0500000000000000" pitchFamily="34" charset="0"/>
                <a:cs typeface="Arial-Rounded" panose="020B0500000000000000" pitchFamily="34" charset="0"/>
              </a:rPr>
              <a:t>Đọc</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mẫu</a:t>
            </a: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25991382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5"/>
          <p:cNvPicPr>
            <a:picLocks noChangeAspect="1"/>
          </p:cNvPicPr>
          <p:nvPr/>
        </p:nvPicPr>
        <p:blipFill rotWithShape="1">
          <a:blip r:embed="rId4">
            <a:extLst>
              <a:ext uri="{28A0092B-C50C-407E-A947-70E740481C1C}">
                <a14:useLocalDpi xmlns:a14="http://schemas.microsoft.com/office/drawing/2010/main" val="0"/>
              </a:ext>
            </a:extLst>
          </a:blip>
          <a:srcRect t="40550" r="76094"/>
          <a:stretch/>
        </p:blipFill>
        <p:spPr>
          <a:xfrm flipH="1">
            <a:off x="5655897" y="2180463"/>
            <a:ext cx="6536102" cy="4677537"/>
          </a:xfrm>
          <a:prstGeom prst="rect">
            <a:avLst/>
          </a:prstGeom>
        </p:spPr>
      </p:pic>
      <p:pic>
        <p:nvPicPr>
          <p:cNvPr id="3" name="图片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86874" y="3759986"/>
            <a:ext cx="6818251" cy="2934101"/>
          </a:xfrm>
          <a:prstGeom prst="rect">
            <a:avLst/>
          </a:prstGeom>
        </p:spPr>
      </p:pic>
      <p:pic>
        <p:nvPicPr>
          <p:cNvPr id="7" name="图片 6"/>
          <p:cNvPicPr>
            <a:picLocks noChangeAspect="1"/>
          </p:cNvPicPr>
          <p:nvPr/>
        </p:nvPicPr>
        <p:blipFill rotWithShape="1">
          <a:blip r:embed="rId6">
            <a:extLst>
              <a:ext uri="{28A0092B-C50C-407E-A947-70E740481C1C}">
                <a14:useLocalDpi xmlns:a14="http://schemas.microsoft.com/office/drawing/2010/main" val="0"/>
              </a:ext>
            </a:extLst>
          </a:blip>
          <a:srcRect l="84636" t="839" r="381" b="75359"/>
          <a:stretch/>
        </p:blipFill>
        <p:spPr>
          <a:xfrm flipH="1">
            <a:off x="0" y="0"/>
            <a:ext cx="3505200" cy="1602363"/>
          </a:xfrm>
          <a:prstGeom prst="rect">
            <a:avLst/>
          </a:prstGeom>
        </p:spPr>
      </p:pic>
      <p:sp>
        <p:nvSpPr>
          <p:cNvPr id="8" name="椭圆 7"/>
          <p:cNvSpPr/>
          <p:nvPr/>
        </p:nvSpPr>
        <p:spPr>
          <a:xfrm>
            <a:off x="11009014" y="-797584"/>
            <a:ext cx="1595168" cy="1595168"/>
          </a:xfrm>
          <a:prstGeom prst="ellipse">
            <a:avLst/>
          </a:prstGeom>
          <a:solidFill>
            <a:srgbClr val="65AE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椭圆 9"/>
          <p:cNvSpPr/>
          <p:nvPr/>
        </p:nvSpPr>
        <p:spPr>
          <a:xfrm>
            <a:off x="3505200" y="902211"/>
            <a:ext cx="6615343" cy="1596293"/>
          </a:xfrm>
          <a:prstGeom prst="ellipse">
            <a:avLst/>
          </a:prstGeom>
          <a:solidFill>
            <a:srgbClr val="FEBA02"/>
          </a:solid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err="1">
                <a:ln w="0">
                  <a:solidFill>
                    <a:prstClr val="black"/>
                  </a:solidFill>
                </a:ln>
                <a:solidFill>
                  <a:prstClr val="white"/>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altLang="zh-CN" sz="4000" b="1" i="0" u="none" strike="noStrike" kern="1200" cap="none" spc="0" normalizeH="0" noProof="0" dirty="0">
                <a:ln w="0">
                  <a:solidFill>
                    <a:prstClr val="black"/>
                  </a:solidFill>
                </a:ln>
                <a:solidFill>
                  <a:prstClr val="white"/>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4000" b="1" i="0" u="none" strike="noStrike" kern="1200" cap="none" spc="0" normalizeH="0" noProof="0" dirty="0" err="1">
                <a:ln w="0">
                  <a:solidFill>
                    <a:prstClr val="black"/>
                  </a:solidFill>
                </a:ln>
                <a:solidFill>
                  <a:prstClr val="white"/>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altLang="zh-CN" sz="4000" b="1" i="0" u="none" strike="noStrike" kern="1200" cap="none" spc="0" normalizeH="0" noProof="0" dirty="0">
                <a:ln w="0">
                  <a:solidFill>
                    <a:prstClr val="black"/>
                  </a:solidFill>
                </a:ln>
                <a:solidFill>
                  <a:prstClr val="white"/>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4000" b="1" i="0" u="none" strike="noStrike" kern="1200" cap="none" spc="0" normalizeH="0" noProof="0" dirty="0" err="1">
                <a:ln w="0">
                  <a:solidFill>
                    <a:prstClr val="black"/>
                  </a:solidFill>
                </a:ln>
                <a:solidFill>
                  <a:prstClr val="white"/>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altLang="zh-CN" sz="4000" b="1" i="0" u="none" strike="noStrike" kern="1200" cap="none" spc="0" normalizeH="0" noProof="0" dirty="0">
                <a:ln w="0">
                  <a:solidFill>
                    <a:prstClr val="black"/>
                  </a:solidFill>
                </a:ln>
                <a:solidFill>
                  <a:prstClr val="white"/>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4000" b="1" i="0" u="none" strike="noStrike" kern="1200" cap="none" spc="0" normalizeH="0" noProof="0" dirty="0" err="1">
                <a:ln w="0">
                  <a:solidFill>
                    <a:prstClr val="black"/>
                  </a:solidFill>
                </a:ln>
                <a:solidFill>
                  <a:prstClr val="white"/>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khó</a:t>
            </a:r>
            <a:endParaRPr kumimoji="0" lang="zh-CN" altLang="en-US" sz="4000" b="1" i="0" u="none" strike="noStrike" kern="1200" cap="none" spc="0" normalizeH="0" baseline="0" noProof="0" dirty="0">
              <a:ln w="0">
                <a:solidFill>
                  <a:prstClr val="black"/>
                </a:solidFill>
              </a:ln>
              <a:solidFill>
                <a:prstClr val="white"/>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文本框 10"/>
          <p:cNvSpPr txBox="1"/>
          <p:nvPr/>
        </p:nvSpPr>
        <p:spPr>
          <a:xfrm>
            <a:off x="1230197" y="2581781"/>
            <a:ext cx="4772834"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0" i="0" u="none" strike="noStrike" kern="1200" cap="none" spc="0" normalizeH="0" baseline="0" noProof="0" dirty="0" err="1">
                <a:ln w="25400">
                  <a:solidFill>
                    <a:prstClr val="black"/>
                  </a:solidFill>
                </a:ln>
                <a:solidFill>
                  <a:srgbClr val="FE622A"/>
                </a:solidFill>
                <a:effectLst/>
                <a:uLnTx/>
                <a:uFillTx/>
                <a:latin typeface="Arial-Rounded" panose="020B0500000000000000" pitchFamily="34" charset="0"/>
                <a:ea typeface="Arial-Rounded" panose="020B0500000000000000" pitchFamily="34" charset="0"/>
                <a:cs typeface="Arial-Rounded" panose="020B0500000000000000" pitchFamily="34" charset="0"/>
              </a:rPr>
              <a:t>nắn</a:t>
            </a:r>
            <a:r>
              <a:rPr kumimoji="0" lang="en-US" altLang="zh-CN" sz="7200" b="0" i="0" u="none" strike="noStrike" kern="1200" cap="none" spc="0" normalizeH="0" baseline="0" noProof="0" dirty="0">
                <a:ln w="25400">
                  <a:solidFill>
                    <a:prstClr val="black"/>
                  </a:solidFill>
                </a:ln>
                <a:solidFill>
                  <a:srgbClr val="FE622A"/>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7200" b="0" i="0" u="none" strike="noStrike" kern="1200" cap="none" spc="0" normalizeH="0" baseline="0" noProof="0" dirty="0" err="1">
                <a:ln w="25400">
                  <a:solidFill>
                    <a:prstClr val="black"/>
                  </a:solidFill>
                </a:ln>
                <a:solidFill>
                  <a:srgbClr val="FE622A"/>
                </a:solidFill>
                <a:effectLst/>
                <a:uLnTx/>
                <a:uFillTx/>
                <a:latin typeface="Arial-Rounded" panose="020B0500000000000000" pitchFamily="34" charset="0"/>
                <a:ea typeface="Arial-Rounded" panose="020B0500000000000000" pitchFamily="34" charset="0"/>
                <a:cs typeface="Arial-Rounded" panose="020B0500000000000000" pitchFamily="34" charset="0"/>
              </a:rPr>
              <a:t>nón</a:t>
            </a:r>
            <a:endParaRPr kumimoji="0" lang="zh-CN" altLang="en-US" sz="7200" b="0" i="0" u="none" strike="noStrike" kern="1200" cap="none" spc="0" normalizeH="0" baseline="0" noProof="0" dirty="0">
              <a:ln w="25400">
                <a:solidFill>
                  <a:prstClr val="black"/>
                </a:solidFill>
              </a:ln>
              <a:solidFill>
                <a:srgbClr val="FE622A"/>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文本框 10">
            <a:extLst>
              <a:ext uri="{FF2B5EF4-FFF2-40B4-BE49-F238E27FC236}">
                <a16:creationId xmlns:a16="http://schemas.microsoft.com/office/drawing/2014/main" id="{F325C0E0-B8FD-4166-BD69-64BBF8EB861F}"/>
              </a:ext>
            </a:extLst>
          </p:cNvPr>
          <p:cNvSpPr txBox="1"/>
          <p:nvPr/>
        </p:nvSpPr>
        <p:spPr>
          <a:xfrm>
            <a:off x="6376186" y="2576427"/>
            <a:ext cx="4772834"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7200" dirty="0">
                <a:ln w="25400">
                  <a:solidFill>
                    <a:prstClr val="black"/>
                  </a:solidFill>
                </a:ln>
                <a:solidFill>
                  <a:srgbClr val="FE622A"/>
                </a:solidFill>
                <a:latin typeface="Arial-Rounded" panose="020B0500000000000000" pitchFamily="34" charset="0"/>
                <a:ea typeface="Arial-Rounded" panose="020B0500000000000000" pitchFamily="34" charset="0"/>
                <a:cs typeface="Arial-Rounded" panose="020B0500000000000000" pitchFamily="34" charset="0"/>
              </a:rPr>
              <a:t>c</a:t>
            </a:r>
            <a:r>
              <a:rPr kumimoji="0" lang="en-US" altLang="zh-CN" sz="7200" b="0" i="0" u="none" strike="noStrike" kern="1200" cap="none" spc="0" normalizeH="0" baseline="0" noProof="0" dirty="0" err="1">
                <a:ln w="25400">
                  <a:solidFill>
                    <a:prstClr val="black"/>
                  </a:solidFill>
                </a:ln>
                <a:solidFill>
                  <a:srgbClr val="FE622A"/>
                </a:solidFill>
                <a:effectLst/>
                <a:uLnTx/>
                <a:uFillTx/>
                <a:latin typeface="Arial-Rounded" panose="020B0500000000000000" pitchFamily="34" charset="0"/>
                <a:ea typeface="Arial-Rounded" panose="020B0500000000000000" pitchFamily="34" charset="0"/>
                <a:cs typeface="Arial-Rounded" panose="020B0500000000000000" pitchFamily="34" charset="0"/>
              </a:rPr>
              <a:t>ặm</a:t>
            </a:r>
            <a:r>
              <a:rPr kumimoji="0" lang="en-US" altLang="zh-CN" sz="7200" b="0" i="0" u="none" strike="noStrike" kern="1200" cap="none" spc="0" normalizeH="0" baseline="0" noProof="0" dirty="0">
                <a:ln w="25400">
                  <a:solidFill>
                    <a:prstClr val="black"/>
                  </a:solidFill>
                </a:ln>
                <a:solidFill>
                  <a:srgbClr val="FE622A"/>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7200" b="0" i="0" u="none" strike="noStrike" kern="1200" cap="none" spc="0" normalizeH="0" baseline="0" noProof="0" dirty="0" err="1">
                <a:ln w="25400">
                  <a:solidFill>
                    <a:prstClr val="black"/>
                  </a:solidFill>
                </a:ln>
                <a:solidFill>
                  <a:srgbClr val="FE622A"/>
                </a:solidFill>
                <a:effectLst/>
                <a:uLnTx/>
                <a:uFillTx/>
                <a:latin typeface="Arial-Rounded" panose="020B0500000000000000" pitchFamily="34" charset="0"/>
                <a:ea typeface="Arial-Rounded" panose="020B0500000000000000" pitchFamily="34" charset="0"/>
                <a:cs typeface="Arial-Rounded" panose="020B0500000000000000" pitchFamily="34" charset="0"/>
              </a:rPr>
              <a:t>cụi</a:t>
            </a:r>
            <a:endParaRPr kumimoji="0" lang="zh-CN" altLang="en-US" sz="7200" b="0" i="0" u="none" strike="noStrike" kern="1200" cap="none" spc="0" normalizeH="0" baseline="0" noProof="0" dirty="0">
              <a:ln w="25400">
                <a:solidFill>
                  <a:prstClr val="black"/>
                </a:solidFill>
              </a:ln>
              <a:solidFill>
                <a:srgbClr val="FE622A"/>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69602444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26"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80">
                                          <p:stCondLst>
                                            <p:cond delay="0"/>
                                          </p:stCondLst>
                                        </p:cTn>
                                        <p:tgtEl>
                                          <p:spTgt spid="8"/>
                                        </p:tgtEl>
                                      </p:cBhvr>
                                    </p:animEffect>
                                    <p:anim calcmode="lin" valueType="num">
                                      <p:cBhvr>
                                        <p:cTn id="13"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8" dur="26">
                                          <p:stCondLst>
                                            <p:cond delay="650"/>
                                          </p:stCondLst>
                                        </p:cTn>
                                        <p:tgtEl>
                                          <p:spTgt spid="8"/>
                                        </p:tgtEl>
                                      </p:cBhvr>
                                      <p:to x="100000" y="60000"/>
                                    </p:animScale>
                                    <p:animScale>
                                      <p:cBhvr>
                                        <p:cTn id="19" dur="166" decel="50000">
                                          <p:stCondLst>
                                            <p:cond delay="676"/>
                                          </p:stCondLst>
                                        </p:cTn>
                                        <p:tgtEl>
                                          <p:spTgt spid="8"/>
                                        </p:tgtEl>
                                      </p:cBhvr>
                                      <p:to x="100000" y="100000"/>
                                    </p:animScale>
                                    <p:animScale>
                                      <p:cBhvr>
                                        <p:cTn id="20" dur="26">
                                          <p:stCondLst>
                                            <p:cond delay="1312"/>
                                          </p:stCondLst>
                                        </p:cTn>
                                        <p:tgtEl>
                                          <p:spTgt spid="8"/>
                                        </p:tgtEl>
                                      </p:cBhvr>
                                      <p:to x="100000" y="80000"/>
                                    </p:animScale>
                                    <p:animScale>
                                      <p:cBhvr>
                                        <p:cTn id="21" dur="166" decel="50000">
                                          <p:stCondLst>
                                            <p:cond delay="1338"/>
                                          </p:stCondLst>
                                        </p:cTn>
                                        <p:tgtEl>
                                          <p:spTgt spid="8"/>
                                        </p:tgtEl>
                                      </p:cBhvr>
                                      <p:to x="100000" y="100000"/>
                                    </p:animScale>
                                    <p:animScale>
                                      <p:cBhvr>
                                        <p:cTn id="22" dur="26">
                                          <p:stCondLst>
                                            <p:cond delay="1642"/>
                                          </p:stCondLst>
                                        </p:cTn>
                                        <p:tgtEl>
                                          <p:spTgt spid="8"/>
                                        </p:tgtEl>
                                      </p:cBhvr>
                                      <p:to x="100000" y="90000"/>
                                    </p:animScale>
                                    <p:animScale>
                                      <p:cBhvr>
                                        <p:cTn id="23" dur="166" decel="50000">
                                          <p:stCondLst>
                                            <p:cond delay="1668"/>
                                          </p:stCondLst>
                                        </p:cTn>
                                        <p:tgtEl>
                                          <p:spTgt spid="8"/>
                                        </p:tgtEl>
                                      </p:cBhvr>
                                      <p:to x="100000" y="100000"/>
                                    </p:animScale>
                                    <p:animScale>
                                      <p:cBhvr>
                                        <p:cTn id="24" dur="26">
                                          <p:stCondLst>
                                            <p:cond delay="1808"/>
                                          </p:stCondLst>
                                        </p:cTn>
                                        <p:tgtEl>
                                          <p:spTgt spid="8"/>
                                        </p:tgtEl>
                                      </p:cBhvr>
                                      <p:to x="100000" y="95000"/>
                                    </p:animScale>
                                    <p:animScale>
                                      <p:cBhvr>
                                        <p:cTn id="25" dur="166" decel="50000">
                                          <p:stCondLst>
                                            <p:cond delay="1834"/>
                                          </p:stCondLst>
                                        </p:cTn>
                                        <p:tgtEl>
                                          <p:spTgt spid="8"/>
                                        </p:tgtEl>
                                      </p:cBhvr>
                                      <p:to x="100000" y="100000"/>
                                    </p:animScale>
                                  </p:childTnLst>
                                </p:cTn>
                              </p:par>
                              <p:par>
                                <p:cTn id="26" presetID="42" presetClass="entr" presetSubtype="0" fill="hold"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par>
                          <p:cTn id="31" fill="hold">
                            <p:stCondLst>
                              <p:cond delay="2000"/>
                            </p:stCondLst>
                            <p:childTnLst>
                              <p:par>
                                <p:cTn id="32" presetID="21" presetClass="entr" presetSubtype="1" fill="hold" grpId="0" nodeType="after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heel(1)">
                                      <p:cBhvr>
                                        <p:cTn id="34" dur="2000"/>
                                        <p:tgtEl>
                                          <p:spTgt spid="10"/>
                                        </p:tgtEl>
                                      </p:cBhvr>
                                    </p:animEffect>
                                  </p:childTnLst>
                                </p:cTn>
                              </p:par>
                            </p:childTnLst>
                          </p:cTn>
                        </p:par>
                        <p:par>
                          <p:cTn id="35" fill="hold">
                            <p:stCondLst>
                              <p:cond delay="4000"/>
                            </p:stCondLst>
                            <p:childTnLst>
                              <p:par>
                                <p:cTn id="36" presetID="53" presetClass="entr" presetSubtype="16" fill="hold" nodeType="afterEffect">
                                  <p:stCondLst>
                                    <p:cond delay="0"/>
                                  </p:stCondLst>
                                  <p:childTnLst>
                                    <p:set>
                                      <p:cBhvr>
                                        <p:cTn id="37" dur="1" fill="hold">
                                          <p:stCondLst>
                                            <p:cond delay="0"/>
                                          </p:stCondLst>
                                        </p:cTn>
                                        <p:tgtEl>
                                          <p:spTgt spid="3"/>
                                        </p:tgtEl>
                                        <p:attrNameLst>
                                          <p:attrName>style.visibility</p:attrName>
                                        </p:attrNameLst>
                                      </p:cBhvr>
                                      <p:to>
                                        <p:strVal val="visible"/>
                                      </p:to>
                                    </p:set>
                                    <p:anim calcmode="lin" valueType="num">
                                      <p:cBhvr>
                                        <p:cTn id="38" dur="500" fill="hold"/>
                                        <p:tgtEl>
                                          <p:spTgt spid="3"/>
                                        </p:tgtEl>
                                        <p:attrNameLst>
                                          <p:attrName>ppt_w</p:attrName>
                                        </p:attrNameLst>
                                      </p:cBhvr>
                                      <p:tavLst>
                                        <p:tav tm="0">
                                          <p:val>
                                            <p:fltVal val="0"/>
                                          </p:val>
                                        </p:tav>
                                        <p:tav tm="100000">
                                          <p:val>
                                            <p:strVal val="#ppt_w"/>
                                          </p:val>
                                        </p:tav>
                                      </p:tavLst>
                                    </p:anim>
                                    <p:anim calcmode="lin" valueType="num">
                                      <p:cBhvr>
                                        <p:cTn id="39" dur="500" fill="hold"/>
                                        <p:tgtEl>
                                          <p:spTgt spid="3"/>
                                        </p:tgtEl>
                                        <p:attrNameLst>
                                          <p:attrName>ppt_h</p:attrName>
                                        </p:attrNameLst>
                                      </p:cBhvr>
                                      <p:tavLst>
                                        <p:tav tm="0">
                                          <p:val>
                                            <p:fltVal val="0"/>
                                          </p:val>
                                        </p:tav>
                                        <p:tav tm="100000">
                                          <p:val>
                                            <p:strVal val="#ppt_h"/>
                                          </p:val>
                                        </p:tav>
                                      </p:tavLst>
                                    </p:anim>
                                    <p:animEffect transition="in" filter="fade">
                                      <p:cBhvr>
                                        <p:cTn id="40" dur="500"/>
                                        <p:tgtEl>
                                          <p:spTgt spid="3"/>
                                        </p:tgtEl>
                                      </p:cBhvr>
                                    </p:animEffect>
                                  </p:childTnLst>
                                </p:cTn>
                              </p:par>
                            </p:childTnLst>
                          </p:cTn>
                        </p:par>
                      </p:childTnLst>
                    </p:cTn>
                  </p:par>
                  <p:par>
                    <p:cTn id="41" fill="hold">
                      <p:stCondLst>
                        <p:cond delay="indefinite"/>
                      </p:stCondLst>
                      <p:childTnLst>
                        <p:par>
                          <p:cTn id="42" fill="hold">
                            <p:stCondLst>
                              <p:cond delay="0"/>
                            </p:stCondLst>
                            <p:childTnLst>
                              <p:par>
                                <p:cTn id="43" presetID="49" presetClass="entr" presetSubtype="0" decel="100000" fill="hold" grpId="0" nodeType="clickEffect">
                                  <p:stCondLst>
                                    <p:cond delay="0"/>
                                  </p:stCondLst>
                                  <p:childTnLst>
                                    <p:set>
                                      <p:cBhvr>
                                        <p:cTn id="44" dur="1" fill="hold">
                                          <p:stCondLst>
                                            <p:cond delay="0"/>
                                          </p:stCondLst>
                                        </p:cTn>
                                        <p:tgtEl>
                                          <p:spTgt spid="11"/>
                                        </p:tgtEl>
                                        <p:attrNameLst>
                                          <p:attrName>style.visibility</p:attrName>
                                        </p:attrNameLst>
                                      </p:cBhvr>
                                      <p:to>
                                        <p:strVal val="visible"/>
                                      </p:to>
                                    </p:set>
                                    <p:anim calcmode="lin" valueType="num">
                                      <p:cBhvr>
                                        <p:cTn id="45" dur="500" fill="hold"/>
                                        <p:tgtEl>
                                          <p:spTgt spid="11"/>
                                        </p:tgtEl>
                                        <p:attrNameLst>
                                          <p:attrName>ppt_w</p:attrName>
                                        </p:attrNameLst>
                                      </p:cBhvr>
                                      <p:tavLst>
                                        <p:tav tm="0">
                                          <p:val>
                                            <p:fltVal val="0"/>
                                          </p:val>
                                        </p:tav>
                                        <p:tav tm="100000">
                                          <p:val>
                                            <p:strVal val="#ppt_w"/>
                                          </p:val>
                                        </p:tav>
                                      </p:tavLst>
                                    </p:anim>
                                    <p:anim calcmode="lin" valueType="num">
                                      <p:cBhvr>
                                        <p:cTn id="46" dur="500" fill="hold"/>
                                        <p:tgtEl>
                                          <p:spTgt spid="11"/>
                                        </p:tgtEl>
                                        <p:attrNameLst>
                                          <p:attrName>ppt_h</p:attrName>
                                        </p:attrNameLst>
                                      </p:cBhvr>
                                      <p:tavLst>
                                        <p:tav tm="0">
                                          <p:val>
                                            <p:fltVal val="0"/>
                                          </p:val>
                                        </p:tav>
                                        <p:tav tm="100000">
                                          <p:val>
                                            <p:strVal val="#ppt_h"/>
                                          </p:val>
                                        </p:tav>
                                      </p:tavLst>
                                    </p:anim>
                                    <p:anim calcmode="lin" valueType="num">
                                      <p:cBhvr>
                                        <p:cTn id="47" dur="500" fill="hold"/>
                                        <p:tgtEl>
                                          <p:spTgt spid="11"/>
                                        </p:tgtEl>
                                        <p:attrNameLst>
                                          <p:attrName>style.rotation</p:attrName>
                                        </p:attrNameLst>
                                      </p:cBhvr>
                                      <p:tavLst>
                                        <p:tav tm="0">
                                          <p:val>
                                            <p:fltVal val="360"/>
                                          </p:val>
                                        </p:tav>
                                        <p:tav tm="100000">
                                          <p:val>
                                            <p:fltVal val="0"/>
                                          </p:val>
                                        </p:tav>
                                      </p:tavLst>
                                    </p:anim>
                                    <p:animEffect transition="in" filter="fade">
                                      <p:cBhvr>
                                        <p:cTn id="48" dur="500"/>
                                        <p:tgtEl>
                                          <p:spTgt spid="11"/>
                                        </p:tgtEl>
                                      </p:cBhvr>
                                    </p:animEffect>
                                  </p:childTnLst>
                                </p:cTn>
                              </p:par>
                            </p:childTnLst>
                          </p:cTn>
                        </p:par>
                      </p:childTnLst>
                    </p:cTn>
                  </p:par>
                  <p:par>
                    <p:cTn id="49" fill="hold">
                      <p:stCondLst>
                        <p:cond delay="indefinite"/>
                      </p:stCondLst>
                      <p:childTnLst>
                        <p:par>
                          <p:cTn id="50" fill="hold">
                            <p:stCondLst>
                              <p:cond delay="0"/>
                            </p:stCondLst>
                            <p:childTnLst>
                              <p:par>
                                <p:cTn id="51" presetID="49" presetClass="entr" presetSubtype="0" decel="100000" fill="hold" grpId="0" nodeType="clickEffect">
                                  <p:stCondLst>
                                    <p:cond delay="0"/>
                                  </p:stCondLst>
                                  <p:childTnLst>
                                    <p:set>
                                      <p:cBhvr>
                                        <p:cTn id="52" dur="1" fill="hold">
                                          <p:stCondLst>
                                            <p:cond delay="0"/>
                                          </p:stCondLst>
                                        </p:cTn>
                                        <p:tgtEl>
                                          <p:spTgt spid="9"/>
                                        </p:tgtEl>
                                        <p:attrNameLst>
                                          <p:attrName>style.visibility</p:attrName>
                                        </p:attrNameLst>
                                      </p:cBhvr>
                                      <p:to>
                                        <p:strVal val="visible"/>
                                      </p:to>
                                    </p:set>
                                    <p:anim calcmode="lin" valueType="num">
                                      <p:cBhvr>
                                        <p:cTn id="53" dur="500" fill="hold"/>
                                        <p:tgtEl>
                                          <p:spTgt spid="9"/>
                                        </p:tgtEl>
                                        <p:attrNameLst>
                                          <p:attrName>ppt_w</p:attrName>
                                        </p:attrNameLst>
                                      </p:cBhvr>
                                      <p:tavLst>
                                        <p:tav tm="0">
                                          <p:val>
                                            <p:fltVal val="0"/>
                                          </p:val>
                                        </p:tav>
                                        <p:tav tm="100000">
                                          <p:val>
                                            <p:strVal val="#ppt_w"/>
                                          </p:val>
                                        </p:tav>
                                      </p:tavLst>
                                    </p:anim>
                                    <p:anim calcmode="lin" valueType="num">
                                      <p:cBhvr>
                                        <p:cTn id="54" dur="500" fill="hold"/>
                                        <p:tgtEl>
                                          <p:spTgt spid="9"/>
                                        </p:tgtEl>
                                        <p:attrNameLst>
                                          <p:attrName>ppt_h</p:attrName>
                                        </p:attrNameLst>
                                      </p:cBhvr>
                                      <p:tavLst>
                                        <p:tav tm="0">
                                          <p:val>
                                            <p:fltVal val="0"/>
                                          </p:val>
                                        </p:tav>
                                        <p:tav tm="100000">
                                          <p:val>
                                            <p:strVal val="#ppt_h"/>
                                          </p:val>
                                        </p:tav>
                                      </p:tavLst>
                                    </p:anim>
                                    <p:anim calcmode="lin" valueType="num">
                                      <p:cBhvr>
                                        <p:cTn id="55" dur="500" fill="hold"/>
                                        <p:tgtEl>
                                          <p:spTgt spid="9"/>
                                        </p:tgtEl>
                                        <p:attrNameLst>
                                          <p:attrName>style.rotation</p:attrName>
                                        </p:attrNameLst>
                                      </p:cBhvr>
                                      <p:tavLst>
                                        <p:tav tm="0">
                                          <p:val>
                                            <p:fltVal val="360"/>
                                          </p:val>
                                        </p:tav>
                                        <p:tav tm="100000">
                                          <p:val>
                                            <p:fltVal val="0"/>
                                          </p:val>
                                        </p:tav>
                                      </p:tavLst>
                                    </p:anim>
                                    <p:animEffect transition="in" filter="fade">
                                      <p:cBhvr>
                                        <p:cTn id="5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858AE90-FBCE-411E-90A8-965E1BD1CB65}"/>
              </a:ext>
            </a:extLst>
          </p:cNvPr>
          <p:cNvSpPr txBox="1"/>
          <p:nvPr/>
        </p:nvSpPr>
        <p:spPr>
          <a:xfrm>
            <a:off x="3011322" y="750558"/>
            <a:ext cx="5365827" cy="730200"/>
          </a:xfrm>
          <a:prstGeom prst="rect">
            <a:avLst/>
          </a:prstGeom>
          <a:noFill/>
        </p:spPr>
        <p:txBody>
          <a:bodyPr wrap="square" rtlCol="0">
            <a:spAutoFit/>
          </a:bodyPr>
          <a:lstStyle/>
          <a:p>
            <a:pPr algn="ctr">
              <a:lnSpc>
                <a:spcPct val="150000"/>
              </a:lnSpc>
            </a:pPr>
            <a:r>
              <a:rPr lang="en-US" sz="3200" b="1"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Giải</a:t>
            </a:r>
            <a:r>
              <a:rPr lang="en-US" sz="3200" b="1"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nghĩa</a:t>
            </a:r>
            <a:r>
              <a:rPr lang="en-US" sz="3200" b="1"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từ</a:t>
            </a:r>
            <a:endParaRPr lang="en-US" sz="3200" b="1"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Rectangle 4">
            <a:extLst>
              <a:ext uri="{FF2B5EF4-FFF2-40B4-BE49-F238E27FC236}">
                <a16:creationId xmlns:a16="http://schemas.microsoft.com/office/drawing/2014/main" id="{D2047509-AA8A-4B2D-AA9A-E90DEE0764C1}"/>
              </a:ext>
            </a:extLst>
          </p:cNvPr>
          <p:cNvSpPr/>
          <p:nvPr/>
        </p:nvSpPr>
        <p:spPr>
          <a:xfrm>
            <a:off x="3011321" y="1530796"/>
            <a:ext cx="5595465" cy="730200"/>
          </a:xfrm>
          <a:prstGeom prst="rect">
            <a:avLst/>
          </a:prstGeom>
        </p:spPr>
        <p:txBody>
          <a:bodyPr wrap="square">
            <a:spAutoFit/>
          </a:bodyPr>
          <a:lstStyle/>
          <a:p>
            <a:pPr algn="just">
              <a:lnSpc>
                <a:spcPct val="150000"/>
              </a:lnSpc>
            </a:pPr>
            <a:r>
              <a:rPr lang="vi-VN" sz="3200" dirty="0">
                <a:latin typeface="Arial-Rounded" panose="020B0500000000000000" pitchFamily="34" charset="0"/>
                <a:ea typeface="Arial-Rounded" panose="020B0500000000000000" pitchFamily="34" charset="0"/>
                <a:cs typeface="Arial-Rounded" panose="020B0500000000000000" pitchFamily="34" charset="0"/>
              </a:rPr>
              <a:t> nắn nót</a:t>
            </a:r>
            <a:endParaRPr lang="vi-VN" sz="32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Oval 5">
            <a:extLst>
              <a:ext uri="{FF2B5EF4-FFF2-40B4-BE49-F238E27FC236}">
                <a16:creationId xmlns:a16="http://schemas.microsoft.com/office/drawing/2014/main" id="{D7DB2DE5-9B88-4BFA-98FB-4F889C26F01F}"/>
              </a:ext>
            </a:extLst>
          </p:cNvPr>
          <p:cNvSpPr/>
          <p:nvPr/>
        </p:nvSpPr>
        <p:spPr>
          <a:xfrm>
            <a:off x="2786737" y="1894038"/>
            <a:ext cx="233916" cy="233916"/>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200">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TextBox 6">
            <a:extLst>
              <a:ext uri="{FF2B5EF4-FFF2-40B4-BE49-F238E27FC236}">
                <a16:creationId xmlns:a16="http://schemas.microsoft.com/office/drawing/2014/main" id="{715C01A9-22D9-4A00-A0A8-7A2C126B4C5D}"/>
              </a:ext>
            </a:extLst>
          </p:cNvPr>
          <p:cNvSpPr txBox="1"/>
          <p:nvPr/>
        </p:nvSpPr>
        <p:spPr>
          <a:xfrm>
            <a:off x="4358126" y="1545865"/>
            <a:ext cx="7253866" cy="730200"/>
          </a:xfrm>
          <a:prstGeom prst="rect">
            <a:avLst/>
          </a:prstGeom>
          <a:noFill/>
        </p:spPr>
        <p:txBody>
          <a:bodyPr wrap="square" rtlCol="0">
            <a:spAutoFit/>
          </a:bodyPr>
          <a:lstStyle/>
          <a:p>
            <a:pPr>
              <a:lnSpc>
                <a:spcPct val="150000"/>
              </a:lnSpc>
            </a:pPr>
            <a:r>
              <a:rPr lang="vi-VN" sz="3200"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viết rất cẩn thận cho đẹp. </a:t>
            </a:r>
            <a:endParaRPr lang="en-US" sz="3200"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Rectangle 7">
            <a:extLst>
              <a:ext uri="{FF2B5EF4-FFF2-40B4-BE49-F238E27FC236}">
                <a16:creationId xmlns:a16="http://schemas.microsoft.com/office/drawing/2014/main" id="{AF52C67A-88C8-4CC1-AD5D-3A8A1320D613}"/>
              </a:ext>
            </a:extLst>
          </p:cNvPr>
          <p:cNvSpPr/>
          <p:nvPr/>
        </p:nvSpPr>
        <p:spPr>
          <a:xfrm>
            <a:off x="4449051" y="2470896"/>
            <a:ext cx="7706627" cy="584775"/>
          </a:xfrm>
          <a:prstGeom prst="rect">
            <a:avLst/>
          </a:prstGeom>
        </p:spPr>
        <p:txBody>
          <a:bodyPr wrap="square">
            <a:spAutoFit/>
          </a:bodyPr>
          <a:lstStyle/>
          <a:p>
            <a:r>
              <a:rPr lang="vi-VN" sz="3200"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chăm chú, tập trung vào</a:t>
            </a:r>
            <a:r>
              <a:rPr lang="en-US" sz="3200"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việc</a:t>
            </a:r>
            <a:r>
              <a:rPr lang="en-US" sz="3200"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đang</a:t>
            </a:r>
            <a:r>
              <a:rPr lang="en-US" sz="3200"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làm</a:t>
            </a:r>
            <a:endParaRPr lang="en-VN" sz="32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ectangle 8">
            <a:extLst>
              <a:ext uri="{FF2B5EF4-FFF2-40B4-BE49-F238E27FC236}">
                <a16:creationId xmlns:a16="http://schemas.microsoft.com/office/drawing/2014/main" id="{65E40649-9F2B-44A9-9238-3DEF526F6FA0}"/>
              </a:ext>
            </a:extLst>
          </p:cNvPr>
          <p:cNvSpPr/>
          <p:nvPr/>
        </p:nvSpPr>
        <p:spPr>
          <a:xfrm>
            <a:off x="3011321" y="2325471"/>
            <a:ext cx="5595465" cy="730200"/>
          </a:xfrm>
          <a:prstGeom prst="rect">
            <a:avLst/>
          </a:prstGeom>
        </p:spPr>
        <p:txBody>
          <a:bodyPr wrap="square">
            <a:spAutoFit/>
          </a:bodyPr>
          <a:lstStyle/>
          <a:p>
            <a:pPr algn="just">
              <a:lnSpc>
                <a:spcPct val="150000"/>
              </a:lnSpc>
            </a:pPr>
            <a:r>
              <a:rPr lang="vi-VN" sz="3200" dirty="0">
                <a:latin typeface="Arial-Rounded" panose="020B0500000000000000" pitchFamily="34" charset="0"/>
                <a:ea typeface="Arial-Rounded" panose="020B0500000000000000" pitchFamily="34" charset="0"/>
                <a:cs typeface="Arial-Rounded" panose="020B0500000000000000" pitchFamily="34" charset="0"/>
              </a:rPr>
              <a:t> cặm cụi</a:t>
            </a:r>
            <a:endParaRPr lang="vi-VN" sz="32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Oval 9">
            <a:extLst>
              <a:ext uri="{FF2B5EF4-FFF2-40B4-BE49-F238E27FC236}">
                <a16:creationId xmlns:a16="http://schemas.microsoft.com/office/drawing/2014/main" id="{F172ACCD-334D-4B76-9A13-E632D769F7A2}"/>
              </a:ext>
            </a:extLst>
          </p:cNvPr>
          <p:cNvSpPr/>
          <p:nvPr/>
        </p:nvSpPr>
        <p:spPr>
          <a:xfrm>
            <a:off x="2786737" y="2654624"/>
            <a:ext cx="233916" cy="233916"/>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200"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2" name="Picture 2" descr="Học Sinh Thcs Chăm Chú Lắng Nghe Và Ghi Chép Bài Hình ảnh | Định dạng hình  ảnh PNG 401807209| vn.lovepik.com">
            <a:extLst>
              <a:ext uri="{FF2B5EF4-FFF2-40B4-BE49-F238E27FC236}">
                <a16:creationId xmlns:a16="http://schemas.microsoft.com/office/drawing/2014/main" id="{3540D9ED-7A6D-46A5-929A-F0BD0B9B7F4A}"/>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7791" l="10000" r="93605">
                        <a14:foregroundMark x1="51512" y1="56977" x2="57907" y2="49651"/>
                        <a14:foregroundMark x1="28488" y1="91744" x2="38140" y2="96744"/>
                        <a14:foregroundMark x1="38140" y1="96744" x2="54302" y2="97326"/>
                        <a14:foregroundMark x1="54302" y1="97326" x2="79535" y2="92558"/>
                        <a14:foregroundMark x1="89419" y1="88023" x2="93605" y2="88372"/>
                        <a14:foregroundMark x1="87442" y1="94302" x2="86860" y2="97791"/>
                        <a14:foregroundMark x1="81163" y1="97209" x2="23953" y2="97209"/>
                        <a14:foregroundMark x1="23605" y1="97093" x2="19302" y2="95000"/>
                      </a14:backgroundRemoval>
                    </a14:imgEffect>
                  </a14:imgLayer>
                </a14:imgProps>
              </a:ext>
              <a:ext uri="{28A0092B-C50C-407E-A947-70E740481C1C}">
                <a14:useLocalDpi xmlns:a14="http://schemas.microsoft.com/office/drawing/2010/main" val="0"/>
              </a:ext>
            </a:extLst>
          </a:blip>
          <a:srcRect l="9456" t="43032"/>
          <a:stretch/>
        </p:blipFill>
        <p:spPr bwMode="auto">
          <a:xfrm>
            <a:off x="4358126" y="3015790"/>
            <a:ext cx="4166583" cy="26215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073813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left)">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left)">
                                      <p:cBhvr>
                                        <p:cTn id="25" dur="500"/>
                                        <p:tgtEl>
                                          <p:spTgt spid="10"/>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left)">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animBg="1"/>
      <p:bldP spid="7" grpId="0"/>
      <p:bldP spid="8" grpId="0"/>
      <p:bldP spid="9" grpId="0"/>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C5196A2-2623-4E2C-81BD-B29EC0D0B5B3}"/>
              </a:ext>
            </a:extLst>
          </p:cNvPr>
          <p:cNvSpPr/>
          <p:nvPr/>
        </p:nvSpPr>
        <p:spPr>
          <a:xfrm>
            <a:off x="2481932" y="2637740"/>
            <a:ext cx="5996762" cy="1296830"/>
          </a:xfrm>
          <a:prstGeom prst="rect">
            <a:avLst/>
          </a:prstGeom>
        </p:spPr>
        <p:txBody>
          <a:bodyPr wrap="square">
            <a:spAutoFit/>
          </a:bodyPr>
          <a:lstStyle/>
          <a:p>
            <a:pPr marL="266700" algn="just">
              <a:lnSpc>
                <a:spcPct val="150000"/>
              </a:lnSpc>
            </a:pPr>
            <a:r>
              <a:rPr lang="vi-VN" sz="2800" dirty="0">
                <a:latin typeface="Arial-Rounded" panose="020B0500000000000000" pitchFamily="34" charset="0"/>
                <a:ea typeface="Arial-Rounded" panose="020B0500000000000000" pitchFamily="34" charset="0"/>
                <a:cs typeface="Arial-Rounded" panose="020B0500000000000000" pitchFamily="34" charset="0"/>
              </a:rPr>
              <a:t>Cứ thế, cậu cặm cụi viết đi viết lại trong nhiều giờ liền.</a:t>
            </a:r>
          </a:p>
        </p:txBody>
      </p:sp>
      <p:sp>
        <p:nvSpPr>
          <p:cNvPr id="5" name="TextBox 4">
            <a:extLst>
              <a:ext uri="{FF2B5EF4-FFF2-40B4-BE49-F238E27FC236}">
                <a16:creationId xmlns:a16="http://schemas.microsoft.com/office/drawing/2014/main" id="{30C84986-EE5E-4FA2-9AB9-9D93E7FC42CA}"/>
              </a:ext>
            </a:extLst>
          </p:cNvPr>
          <p:cNvSpPr txBox="1"/>
          <p:nvPr/>
        </p:nvSpPr>
        <p:spPr>
          <a:xfrm>
            <a:off x="3193914" y="599693"/>
            <a:ext cx="5365827" cy="730200"/>
          </a:xfrm>
          <a:prstGeom prst="rect">
            <a:avLst/>
          </a:prstGeom>
          <a:noFill/>
        </p:spPr>
        <p:txBody>
          <a:bodyPr wrap="square" rtlCol="0">
            <a:spAutoFit/>
          </a:bodyPr>
          <a:lstStyle/>
          <a:p>
            <a:pPr algn="ctr">
              <a:lnSpc>
                <a:spcPct val="150000"/>
              </a:lnSpc>
            </a:pPr>
            <a:r>
              <a:rPr lang="vi-VN" sz="3200" b="1"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Ngắt nghỉ câu dài</a:t>
            </a:r>
            <a:endParaRPr lang="en-US" sz="3200" b="1"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Rectangle 5">
            <a:extLst>
              <a:ext uri="{FF2B5EF4-FFF2-40B4-BE49-F238E27FC236}">
                <a16:creationId xmlns:a16="http://schemas.microsoft.com/office/drawing/2014/main" id="{98C573E4-C5F3-4BE8-9146-A9E5709375E8}"/>
              </a:ext>
            </a:extLst>
          </p:cNvPr>
          <p:cNvSpPr/>
          <p:nvPr/>
        </p:nvSpPr>
        <p:spPr>
          <a:xfrm>
            <a:off x="2439992" y="1507751"/>
            <a:ext cx="5996762" cy="1296830"/>
          </a:xfrm>
          <a:prstGeom prst="rect">
            <a:avLst/>
          </a:prstGeom>
        </p:spPr>
        <p:txBody>
          <a:bodyPr wrap="square">
            <a:spAutoFit/>
          </a:bodyPr>
          <a:lstStyle/>
          <a:p>
            <a:pPr marL="266700" algn="just">
              <a:lnSpc>
                <a:spcPct val="150000"/>
              </a:lnSpc>
            </a:pPr>
            <a:r>
              <a:rPr lang="vi-VN" sz="2800" dirty="0">
                <a:latin typeface="Arial-Rounded" panose="020B0500000000000000" pitchFamily="34" charset="0"/>
                <a:ea typeface="Arial-Rounded" panose="020B0500000000000000" pitchFamily="34" charset="0"/>
                <a:cs typeface="Arial-Rounded" panose="020B0500000000000000" pitchFamily="34" charset="0"/>
              </a:rPr>
              <a:t>Kiến không biết làm sao cho sóc biết mình rất nhớ bạn.</a:t>
            </a:r>
          </a:p>
        </p:txBody>
      </p:sp>
      <p:cxnSp>
        <p:nvCxnSpPr>
          <p:cNvPr id="7" name="Straight Connector 6">
            <a:extLst>
              <a:ext uri="{FF2B5EF4-FFF2-40B4-BE49-F238E27FC236}">
                <a16:creationId xmlns:a16="http://schemas.microsoft.com/office/drawing/2014/main" id="{6FF9C1E2-02F1-45D0-99D3-1DA169C1CB19}"/>
              </a:ext>
            </a:extLst>
          </p:cNvPr>
          <p:cNvCxnSpPr/>
          <p:nvPr/>
        </p:nvCxnSpPr>
        <p:spPr>
          <a:xfrm flipH="1">
            <a:off x="8343679" y="1617568"/>
            <a:ext cx="93075"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C42B713A-7D0E-46A6-BCC0-D090502A6E00}"/>
              </a:ext>
            </a:extLst>
          </p:cNvPr>
          <p:cNvCxnSpPr/>
          <p:nvPr/>
        </p:nvCxnSpPr>
        <p:spPr>
          <a:xfrm flipH="1">
            <a:off x="6415812" y="1632864"/>
            <a:ext cx="112620"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FDFE499E-852B-40CD-AF00-60B0677F56AF}"/>
              </a:ext>
            </a:extLst>
          </p:cNvPr>
          <p:cNvCxnSpPr/>
          <p:nvPr/>
        </p:nvCxnSpPr>
        <p:spPr>
          <a:xfrm flipH="1">
            <a:off x="3984977" y="2748685"/>
            <a:ext cx="123882"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BEA00C2B-F75F-45F6-9BA2-9320ABE40E4D}"/>
              </a:ext>
            </a:extLst>
          </p:cNvPr>
          <p:cNvGrpSpPr/>
          <p:nvPr/>
        </p:nvGrpSpPr>
        <p:grpSpPr>
          <a:xfrm>
            <a:off x="5725711" y="3325255"/>
            <a:ext cx="230207" cy="470813"/>
            <a:chOff x="4944388" y="3399410"/>
            <a:chExt cx="230207" cy="470813"/>
          </a:xfrm>
        </p:grpSpPr>
        <p:cxnSp>
          <p:nvCxnSpPr>
            <p:cNvPr id="11" name="Straight Connector 10">
              <a:extLst>
                <a:ext uri="{FF2B5EF4-FFF2-40B4-BE49-F238E27FC236}">
                  <a16:creationId xmlns:a16="http://schemas.microsoft.com/office/drawing/2014/main" id="{4C8594E7-8DD6-4C02-BE5F-57945CF04C06}"/>
                </a:ext>
              </a:extLst>
            </p:cNvPr>
            <p:cNvCxnSpPr/>
            <p:nvPr/>
          </p:nvCxnSpPr>
          <p:spPr>
            <a:xfrm flipH="1">
              <a:off x="4993219" y="3399410"/>
              <a:ext cx="181376"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D1A6873-F3DF-4B8D-9AF6-1D90486ABC12}"/>
                </a:ext>
              </a:extLst>
            </p:cNvPr>
            <p:cNvCxnSpPr/>
            <p:nvPr/>
          </p:nvCxnSpPr>
          <p:spPr>
            <a:xfrm flipH="1">
              <a:off x="4944388" y="3399410"/>
              <a:ext cx="181376"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grpSp>
      <p:cxnSp>
        <p:nvCxnSpPr>
          <p:cNvPr id="13" name="Straight Connector 12">
            <a:extLst>
              <a:ext uri="{FF2B5EF4-FFF2-40B4-BE49-F238E27FC236}">
                <a16:creationId xmlns:a16="http://schemas.microsoft.com/office/drawing/2014/main" id="{34BCE74D-3C65-442F-80A7-2C77A7D51027}"/>
              </a:ext>
            </a:extLst>
          </p:cNvPr>
          <p:cNvCxnSpPr/>
          <p:nvPr/>
        </p:nvCxnSpPr>
        <p:spPr>
          <a:xfrm flipH="1">
            <a:off x="8417974" y="2729428"/>
            <a:ext cx="123882" cy="428012"/>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2140AE55-C4BC-47EA-B868-BC9B4CD0B0BB}"/>
              </a:ext>
            </a:extLst>
          </p:cNvPr>
          <p:cNvSpPr/>
          <p:nvPr/>
        </p:nvSpPr>
        <p:spPr>
          <a:xfrm>
            <a:off x="2481932" y="1736017"/>
            <a:ext cx="233916" cy="233916"/>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800">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Oval 14">
            <a:extLst>
              <a:ext uri="{FF2B5EF4-FFF2-40B4-BE49-F238E27FC236}">
                <a16:creationId xmlns:a16="http://schemas.microsoft.com/office/drawing/2014/main" id="{6B60E4FA-412C-432E-B701-F6CDDD915142}"/>
              </a:ext>
            </a:extLst>
          </p:cNvPr>
          <p:cNvSpPr/>
          <p:nvPr/>
        </p:nvSpPr>
        <p:spPr>
          <a:xfrm>
            <a:off x="2523872" y="2885745"/>
            <a:ext cx="233916" cy="233916"/>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800">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6" name="Group 15">
            <a:extLst>
              <a:ext uri="{FF2B5EF4-FFF2-40B4-BE49-F238E27FC236}">
                <a16:creationId xmlns:a16="http://schemas.microsoft.com/office/drawing/2014/main" id="{01631F6C-3BCE-46DC-A441-6D891E3C0E01}"/>
              </a:ext>
            </a:extLst>
          </p:cNvPr>
          <p:cNvGrpSpPr/>
          <p:nvPr/>
        </p:nvGrpSpPr>
        <p:grpSpPr>
          <a:xfrm>
            <a:off x="5365209" y="2262937"/>
            <a:ext cx="230207" cy="470813"/>
            <a:chOff x="4944388" y="3399410"/>
            <a:chExt cx="230207" cy="470813"/>
          </a:xfrm>
        </p:grpSpPr>
        <p:cxnSp>
          <p:nvCxnSpPr>
            <p:cNvPr id="17" name="Straight Connector 16">
              <a:extLst>
                <a:ext uri="{FF2B5EF4-FFF2-40B4-BE49-F238E27FC236}">
                  <a16:creationId xmlns:a16="http://schemas.microsoft.com/office/drawing/2014/main" id="{5BFA9561-913D-4D68-942C-35AF22CD4CA5}"/>
                </a:ext>
              </a:extLst>
            </p:cNvPr>
            <p:cNvCxnSpPr/>
            <p:nvPr/>
          </p:nvCxnSpPr>
          <p:spPr>
            <a:xfrm flipH="1">
              <a:off x="4993219" y="3399410"/>
              <a:ext cx="181376"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8C8B7F4-906C-4F77-BF98-BDC80FE1FA86}"/>
                </a:ext>
              </a:extLst>
            </p:cNvPr>
            <p:cNvCxnSpPr/>
            <p:nvPr/>
          </p:nvCxnSpPr>
          <p:spPr>
            <a:xfrm flipH="1">
              <a:off x="4944388" y="3399410"/>
              <a:ext cx="181376"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9" name="Oval 18">
            <a:extLst>
              <a:ext uri="{FF2B5EF4-FFF2-40B4-BE49-F238E27FC236}">
                <a16:creationId xmlns:a16="http://schemas.microsoft.com/office/drawing/2014/main" id="{6EF0EA8B-EBFF-48EC-9EF8-0B5F43187D32}"/>
              </a:ext>
            </a:extLst>
          </p:cNvPr>
          <p:cNvSpPr/>
          <p:nvPr/>
        </p:nvSpPr>
        <p:spPr>
          <a:xfrm>
            <a:off x="2481932" y="4105287"/>
            <a:ext cx="233916" cy="233916"/>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800">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Rectangle 19">
            <a:extLst>
              <a:ext uri="{FF2B5EF4-FFF2-40B4-BE49-F238E27FC236}">
                <a16:creationId xmlns:a16="http://schemas.microsoft.com/office/drawing/2014/main" id="{0C8A7AB9-AC92-47BB-8DEB-C4B9DE6E43D3}"/>
              </a:ext>
            </a:extLst>
          </p:cNvPr>
          <p:cNvSpPr/>
          <p:nvPr/>
        </p:nvSpPr>
        <p:spPr>
          <a:xfrm>
            <a:off x="2523872" y="3794849"/>
            <a:ext cx="5996762" cy="1296830"/>
          </a:xfrm>
          <a:prstGeom prst="rect">
            <a:avLst/>
          </a:prstGeom>
        </p:spPr>
        <p:txBody>
          <a:bodyPr wrap="square">
            <a:spAutoFit/>
          </a:bodyPr>
          <a:lstStyle/>
          <a:p>
            <a:pPr marL="266700" algn="just">
              <a:lnSpc>
                <a:spcPct val="150000"/>
              </a:lnSpc>
            </a:pPr>
            <a:r>
              <a:rPr lang="vi-VN" sz="2800" dirty="0">
                <a:latin typeface="Arial-Rounded" panose="020B0500000000000000" pitchFamily="34" charset="0"/>
                <a:ea typeface="Arial-Rounded" panose="020B0500000000000000" pitchFamily="34" charset="0"/>
                <a:cs typeface="Arial-Rounded" panose="020B0500000000000000" pitchFamily="34" charset="0"/>
              </a:rPr>
              <a:t>Không lâu sau, sóc nhận được một lá thư do kiến gửi đến.</a:t>
            </a:r>
          </a:p>
        </p:txBody>
      </p:sp>
      <p:cxnSp>
        <p:nvCxnSpPr>
          <p:cNvPr id="21" name="Straight Connector 20">
            <a:extLst>
              <a:ext uri="{FF2B5EF4-FFF2-40B4-BE49-F238E27FC236}">
                <a16:creationId xmlns:a16="http://schemas.microsoft.com/office/drawing/2014/main" id="{4097E259-998B-4FA3-B493-78824AA96E41}"/>
              </a:ext>
            </a:extLst>
          </p:cNvPr>
          <p:cNvCxnSpPr/>
          <p:nvPr/>
        </p:nvCxnSpPr>
        <p:spPr>
          <a:xfrm flipH="1">
            <a:off x="5033116" y="3854300"/>
            <a:ext cx="123882"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BD9ED7E9-4D29-45B2-8C1A-F8CBF6CEDE70}"/>
              </a:ext>
            </a:extLst>
          </p:cNvPr>
          <p:cNvCxnSpPr/>
          <p:nvPr/>
        </p:nvCxnSpPr>
        <p:spPr>
          <a:xfrm flipH="1">
            <a:off x="3325544" y="4483929"/>
            <a:ext cx="123882"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5189F1E2-856E-4073-BB16-BAD17DF651F2}"/>
              </a:ext>
            </a:extLst>
          </p:cNvPr>
          <p:cNvGrpSpPr/>
          <p:nvPr/>
        </p:nvGrpSpPr>
        <p:grpSpPr>
          <a:xfrm>
            <a:off x="5774542" y="4509921"/>
            <a:ext cx="230207" cy="470813"/>
            <a:chOff x="4944388" y="3399410"/>
            <a:chExt cx="230207" cy="470813"/>
          </a:xfrm>
        </p:grpSpPr>
        <p:cxnSp>
          <p:nvCxnSpPr>
            <p:cNvPr id="24" name="Straight Connector 23">
              <a:extLst>
                <a:ext uri="{FF2B5EF4-FFF2-40B4-BE49-F238E27FC236}">
                  <a16:creationId xmlns:a16="http://schemas.microsoft.com/office/drawing/2014/main" id="{E2723B99-B981-41BE-846B-393ED101D86C}"/>
                </a:ext>
              </a:extLst>
            </p:cNvPr>
            <p:cNvCxnSpPr/>
            <p:nvPr/>
          </p:nvCxnSpPr>
          <p:spPr>
            <a:xfrm flipH="1">
              <a:off x="4993219" y="3399410"/>
              <a:ext cx="181376"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2B314B98-2364-4C98-8093-0C7FF638BE6C}"/>
                </a:ext>
              </a:extLst>
            </p:cNvPr>
            <p:cNvCxnSpPr/>
            <p:nvPr/>
          </p:nvCxnSpPr>
          <p:spPr>
            <a:xfrm flipH="1">
              <a:off x="4944388" y="3399410"/>
              <a:ext cx="181376"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75674630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2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407B140-F5C8-44FD-BAF2-10F819FDC7CF}"/>
              </a:ext>
            </a:extLst>
          </p:cNvPr>
          <p:cNvSpPr txBox="1"/>
          <p:nvPr/>
        </p:nvSpPr>
        <p:spPr>
          <a:xfrm>
            <a:off x="1065320" y="870012"/>
            <a:ext cx="10022890" cy="563231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Kiến là bạn thân của sóc. Hằng ngày, hai bạn thường rủ nhau đi học. Thế rồi nhà kiến chuyển đến một khu rừng khác. Lúc chia tay, kiến rất buồn. Kiến nói: “Cậu phải thường xuyên nhớ tớ đấy.”. Sóc gật đầu nhận lời.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Một buổi sáng, sóc lấy một tờ giấy và viết thư cho kiến. Sóc nắn nót ghi: “Tớ nhớ cậu.”. Một cơn gió đi ngang qua mang theo lá thư. Chiều hôm đó, kiến đi dạo trong rừng. Một lá thư nhè nhẹ bay xuống. Kiến reo lên:” A, thư của sóc!”.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Hôm sau, kiến ngồi bên thềm và viết thư. Kiến không biết làm sao cho sóc biết mình rất nhớ bạn. Cậu viết: “Chào sóc!”. Nhưng kiến không định chào sóc. Cậu bèn viết một lá thư khác: “Sóc thân mến!”. Như thế vẫn không đúng ý của kiến. Lấy một tờ giấy mới, kiến ghi: “Sóc ơi!”. Cứ thế, cậu cặm cụi viết đi viết lại trong nhiều giờ liền.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Không lâu sau, sóc nhận được một lá thư do kiến gửi đến. Thư viết: “Sóc ơi, tớ cũng nhớ cậu!”.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 Theo Tun Te-le-gan)</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Rectangle: Rounded Corners 5">
            <a:extLst>
              <a:ext uri="{FF2B5EF4-FFF2-40B4-BE49-F238E27FC236}">
                <a16:creationId xmlns:a16="http://schemas.microsoft.com/office/drawing/2014/main" id="{9D462D13-89AF-4782-A88D-3F0212374010}"/>
              </a:ext>
            </a:extLst>
          </p:cNvPr>
          <p:cNvSpPr/>
          <p:nvPr/>
        </p:nvSpPr>
        <p:spPr>
          <a:xfrm>
            <a:off x="4199137" y="58275"/>
            <a:ext cx="3506680" cy="594804"/>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Tớ</a:t>
            </a:r>
            <a:r>
              <a:rPr kumimoji="0" lang="en-US" sz="44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nhớ</a:t>
            </a:r>
            <a:r>
              <a:rPr kumimoji="0" lang="en-US" sz="44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cậu</a:t>
            </a:r>
            <a:endParaRPr kumimoji="0" lang="en-US" sz="44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Cloud 6">
            <a:extLst>
              <a:ext uri="{FF2B5EF4-FFF2-40B4-BE49-F238E27FC236}">
                <a16:creationId xmlns:a16="http://schemas.microsoft.com/office/drawing/2014/main" id="{C5321507-B405-44BD-B1AC-6C9BF3ACB6E5}"/>
              </a:ext>
            </a:extLst>
          </p:cNvPr>
          <p:cNvSpPr/>
          <p:nvPr/>
        </p:nvSpPr>
        <p:spPr>
          <a:xfrm>
            <a:off x="8123068" y="0"/>
            <a:ext cx="4190260" cy="949911"/>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chuyện</a:t>
            </a: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gồm</a:t>
            </a: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mấy</a:t>
            </a: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10" name="Rectangle: Rounded Corners 9">
            <a:extLst>
              <a:ext uri="{FF2B5EF4-FFF2-40B4-BE49-F238E27FC236}">
                <a16:creationId xmlns:a16="http://schemas.microsoft.com/office/drawing/2014/main" id="{F7C31979-8DB8-453E-A0B9-ADFE2E144088}"/>
              </a:ext>
            </a:extLst>
          </p:cNvPr>
          <p:cNvSpPr/>
          <p:nvPr/>
        </p:nvSpPr>
        <p:spPr>
          <a:xfrm>
            <a:off x="1065320" y="870012"/>
            <a:ext cx="10440141" cy="1198485"/>
          </a:xfrm>
          <a:prstGeom prst="roundRect">
            <a:avLst/>
          </a:prstGeom>
          <a:noFill/>
          <a:ln w="38100">
            <a:solidFill>
              <a:srgbClr val="FF0000"/>
            </a:solidFill>
            <a:prstDash val="dash"/>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pic>
        <p:nvPicPr>
          <p:cNvPr id="11" name="Picture 10">
            <a:extLst>
              <a:ext uri="{FF2B5EF4-FFF2-40B4-BE49-F238E27FC236}">
                <a16:creationId xmlns:a16="http://schemas.microsoft.com/office/drawing/2014/main" id="{4499DBF3-14AF-4142-9C5E-F94D353FC5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4359" y="870012"/>
            <a:ext cx="544360" cy="514407"/>
          </a:xfrm>
          <a:prstGeom prst="rect">
            <a:avLst/>
          </a:prstGeom>
        </p:spPr>
      </p:pic>
      <p:sp>
        <p:nvSpPr>
          <p:cNvPr id="12" name="Rectangle: Rounded Corners 11">
            <a:extLst>
              <a:ext uri="{FF2B5EF4-FFF2-40B4-BE49-F238E27FC236}">
                <a16:creationId xmlns:a16="http://schemas.microsoft.com/office/drawing/2014/main" id="{C740339B-8556-4350-9AD0-D534BC0E890E}"/>
              </a:ext>
            </a:extLst>
          </p:cNvPr>
          <p:cNvSpPr/>
          <p:nvPr/>
        </p:nvSpPr>
        <p:spPr>
          <a:xfrm>
            <a:off x="958719" y="2068497"/>
            <a:ext cx="10440141" cy="1360503"/>
          </a:xfrm>
          <a:prstGeom prst="roundRect">
            <a:avLst/>
          </a:prstGeom>
          <a:noFill/>
          <a:ln w="38100">
            <a:solidFill>
              <a:srgbClr val="FF0000"/>
            </a:solidFill>
            <a:prstDash val="dash"/>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pic>
        <p:nvPicPr>
          <p:cNvPr id="13" name="Picture 12">
            <a:extLst>
              <a:ext uri="{FF2B5EF4-FFF2-40B4-BE49-F238E27FC236}">
                <a16:creationId xmlns:a16="http://schemas.microsoft.com/office/drawing/2014/main" id="{F12037A4-7B20-45D7-968B-DBC96329D404}"/>
              </a:ext>
            </a:extLst>
          </p:cNvPr>
          <p:cNvPicPr>
            <a:picLocks noChangeAspect="1"/>
          </p:cNvPicPr>
          <p:nvPr/>
        </p:nvPicPr>
        <p:blipFill>
          <a:blip r:embed="rId3">
            <a:duotone>
              <a:schemeClr val="accent6">
                <a:shade val="45000"/>
                <a:satMod val="135000"/>
              </a:schemeClr>
              <a:prstClr val="white"/>
            </a:duotone>
            <a:extLst>
              <a:ext uri="{BEBA8EAE-BF5A-486C-A8C5-ECC9F3942E4B}">
                <a14:imgProps xmlns:a14="http://schemas.microsoft.com/office/drawing/2010/main">
                  <a14:imgLayer r:embed="rId4">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414359" y="2068497"/>
            <a:ext cx="514406" cy="514406"/>
          </a:xfrm>
          <a:prstGeom prst="rect">
            <a:avLst/>
          </a:prstGeom>
        </p:spPr>
      </p:pic>
      <p:sp>
        <p:nvSpPr>
          <p:cNvPr id="14" name="Rectangle: Rounded Corners 13">
            <a:extLst>
              <a:ext uri="{FF2B5EF4-FFF2-40B4-BE49-F238E27FC236}">
                <a16:creationId xmlns:a16="http://schemas.microsoft.com/office/drawing/2014/main" id="{B79BA589-3A46-4DBD-8BAC-82C8F66609FC}"/>
              </a:ext>
            </a:extLst>
          </p:cNvPr>
          <p:cNvSpPr/>
          <p:nvPr/>
        </p:nvSpPr>
        <p:spPr>
          <a:xfrm>
            <a:off x="1086034" y="3533313"/>
            <a:ext cx="10440141" cy="2454675"/>
          </a:xfrm>
          <a:prstGeom prst="roundRect">
            <a:avLst/>
          </a:prstGeom>
          <a:noFill/>
          <a:ln w="38100">
            <a:solidFill>
              <a:srgbClr val="FF0000"/>
            </a:solidFill>
            <a:prstDash val="dash"/>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pic>
        <p:nvPicPr>
          <p:cNvPr id="15" name="Picture 14">
            <a:extLst>
              <a:ext uri="{FF2B5EF4-FFF2-40B4-BE49-F238E27FC236}">
                <a16:creationId xmlns:a16="http://schemas.microsoft.com/office/drawing/2014/main" id="{7DA81A5F-34C8-4067-9C7D-86189210EDE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315" y="3602350"/>
            <a:ext cx="510728" cy="510728"/>
          </a:xfrm>
          <a:prstGeom prst="rect">
            <a:avLst/>
          </a:prstGeom>
        </p:spPr>
      </p:pic>
      <p:grpSp>
        <p:nvGrpSpPr>
          <p:cNvPr id="16" name="Group 15">
            <a:extLst>
              <a:ext uri="{FF2B5EF4-FFF2-40B4-BE49-F238E27FC236}">
                <a16:creationId xmlns:a16="http://schemas.microsoft.com/office/drawing/2014/main" id="{780EE06F-5564-4DC9-9F53-977A647FADE7}"/>
              </a:ext>
            </a:extLst>
          </p:cNvPr>
          <p:cNvGrpSpPr/>
          <p:nvPr/>
        </p:nvGrpSpPr>
        <p:grpSpPr>
          <a:xfrm>
            <a:off x="741679" y="6012402"/>
            <a:ext cx="5139883" cy="769441"/>
            <a:chOff x="708943" y="6033135"/>
            <a:chExt cx="5825836" cy="769441"/>
          </a:xfrm>
        </p:grpSpPr>
        <p:sp>
          <p:nvSpPr>
            <p:cNvPr id="17" name="TextBox 16">
              <a:extLst>
                <a:ext uri="{FF2B5EF4-FFF2-40B4-BE49-F238E27FC236}">
                  <a16:creationId xmlns:a16="http://schemas.microsoft.com/office/drawing/2014/main" id="{AFC9574A-7D7E-4D7B-92C4-32B0E209FD19}"/>
                </a:ext>
              </a:extLst>
            </p:cNvPr>
            <p:cNvSpPr txBox="1"/>
            <p:nvPr/>
          </p:nvSpPr>
          <p:spPr>
            <a:xfrm>
              <a:off x="708943" y="6110866"/>
              <a:ext cx="5825836" cy="649137"/>
            </a:xfrm>
            <a:prstGeom prst="roundRect">
              <a:avLst>
                <a:gd name="adj" fmla="val 50000"/>
              </a:avLst>
            </a:prstGeom>
            <a:solidFill>
              <a:srgbClr val="F15A88"/>
            </a:solidFill>
          </p:spPr>
          <p:txBody>
            <a:bodyPr wrap="square" lIns="91403" tIns="45702" rIns="91403" bIns="45702"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endParaRPr>
            </a:p>
          </p:txBody>
        </p:sp>
        <p:sp>
          <p:nvSpPr>
            <p:cNvPr id="18" name="TextBox 17">
              <a:extLst>
                <a:ext uri="{FF2B5EF4-FFF2-40B4-BE49-F238E27FC236}">
                  <a16:creationId xmlns:a16="http://schemas.microsoft.com/office/drawing/2014/main" id="{9F63D417-1397-4D13-92BE-BF76A819E3CD}"/>
                </a:ext>
              </a:extLst>
            </p:cNvPr>
            <p:cNvSpPr txBox="1"/>
            <p:nvPr/>
          </p:nvSpPr>
          <p:spPr>
            <a:xfrm>
              <a:off x="1016462" y="6033135"/>
              <a:ext cx="5167387"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Đọc</a:t>
              </a:r>
              <a:r>
                <a:rPr kumimoji="0" lang="en-US" sz="4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a:t>
              </a:r>
              <a:r>
                <a:rPr kumimoji="0" lang="en-US" sz="44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nối</a:t>
              </a:r>
              <a:r>
                <a:rPr kumimoji="0" lang="en-US" sz="4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a:t>
              </a:r>
              <a:r>
                <a:rPr kumimoji="0" lang="en-US" sz="44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tiếp</a:t>
              </a:r>
              <a:r>
                <a:rPr kumimoji="0" lang="en-US" sz="4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a:t>
              </a:r>
              <a:r>
                <a:rPr kumimoji="0" lang="en-US" sz="44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đoạn</a:t>
              </a:r>
              <a:endParaRPr kumimoji="0" lang="en-US" sz="4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endParaRPr>
            </a:p>
          </p:txBody>
        </p:sp>
      </p:grpSp>
    </p:spTree>
    <p:extLst>
      <p:ext uri="{BB962C8B-B14F-4D97-AF65-F5344CB8AC3E}">
        <p14:creationId xmlns:p14="http://schemas.microsoft.com/office/powerpoint/2010/main" val="400746714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par>
                                <p:cTn id="20" presetID="53" presetClass="entr" presetSubtype="16"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500" fill="hold"/>
                                        <p:tgtEl>
                                          <p:spTgt spid="11"/>
                                        </p:tgtEl>
                                        <p:attrNameLst>
                                          <p:attrName>ppt_w</p:attrName>
                                        </p:attrNameLst>
                                      </p:cBhvr>
                                      <p:tavLst>
                                        <p:tav tm="0">
                                          <p:val>
                                            <p:fltVal val="0"/>
                                          </p:val>
                                        </p:tav>
                                        <p:tav tm="100000">
                                          <p:val>
                                            <p:strVal val="#ppt_w"/>
                                          </p:val>
                                        </p:tav>
                                      </p:tavLst>
                                    </p:anim>
                                    <p:anim calcmode="lin" valueType="num">
                                      <p:cBhvr>
                                        <p:cTn id="23" dur="500" fill="hold"/>
                                        <p:tgtEl>
                                          <p:spTgt spid="11"/>
                                        </p:tgtEl>
                                        <p:attrNameLst>
                                          <p:attrName>ppt_h</p:attrName>
                                        </p:attrNameLst>
                                      </p:cBhvr>
                                      <p:tavLst>
                                        <p:tav tm="0">
                                          <p:val>
                                            <p:fltVal val="0"/>
                                          </p:val>
                                        </p:tav>
                                        <p:tav tm="100000">
                                          <p:val>
                                            <p:strVal val="#ppt_h"/>
                                          </p:val>
                                        </p:tav>
                                      </p:tavLst>
                                    </p:anim>
                                    <p:animEffect transition="in" filter="fade">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1000"/>
                                        <p:tgtEl>
                                          <p:spTgt spid="12"/>
                                        </p:tgtEl>
                                      </p:cBhvr>
                                    </p:animEffect>
                                    <p:anim calcmode="lin" valueType="num">
                                      <p:cBhvr>
                                        <p:cTn id="30" dur="1000" fill="hold"/>
                                        <p:tgtEl>
                                          <p:spTgt spid="12"/>
                                        </p:tgtEl>
                                        <p:attrNameLst>
                                          <p:attrName>ppt_x</p:attrName>
                                        </p:attrNameLst>
                                      </p:cBhvr>
                                      <p:tavLst>
                                        <p:tav tm="0">
                                          <p:val>
                                            <p:strVal val="#ppt_x"/>
                                          </p:val>
                                        </p:tav>
                                        <p:tav tm="100000">
                                          <p:val>
                                            <p:strVal val="#ppt_x"/>
                                          </p:val>
                                        </p:tav>
                                      </p:tavLst>
                                    </p:anim>
                                    <p:anim calcmode="lin" valueType="num">
                                      <p:cBhvr>
                                        <p:cTn id="31" dur="1000" fill="hold"/>
                                        <p:tgtEl>
                                          <p:spTgt spid="12"/>
                                        </p:tgtEl>
                                        <p:attrNameLst>
                                          <p:attrName>ppt_y</p:attrName>
                                        </p:attrNameLst>
                                      </p:cBhvr>
                                      <p:tavLst>
                                        <p:tav tm="0">
                                          <p:val>
                                            <p:strVal val="#ppt_y+.1"/>
                                          </p:val>
                                        </p:tav>
                                        <p:tav tm="100000">
                                          <p:val>
                                            <p:strVal val="#ppt_y"/>
                                          </p:val>
                                        </p:tav>
                                      </p:tavLst>
                                    </p:anim>
                                  </p:childTnLst>
                                </p:cTn>
                              </p:par>
                              <p:par>
                                <p:cTn id="32" presetID="53" presetClass="entr" presetSubtype="16" fill="hold" nodeType="withEffect">
                                  <p:stCondLst>
                                    <p:cond delay="0"/>
                                  </p:stCondLst>
                                  <p:childTnLst>
                                    <p:set>
                                      <p:cBhvr>
                                        <p:cTn id="33" dur="1" fill="hold">
                                          <p:stCondLst>
                                            <p:cond delay="0"/>
                                          </p:stCondLst>
                                        </p:cTn>
                                        <p:tgtEl>
                                          <p:spTgt spid="13"/>
                                        </p:tgtEl>
                                        <p:attrNameLst>
                                          <p:attrName>style.visibility</p:attrName>
                                        </p:attrNameLst>
                                      </p:cBhvr>
                                      <p:to>
                                        <p:strVal val="visible"/>
                                      </p:to>
                                    </p:set>
                                    <p:anim calcmode="lin" valueType="num">
                                      <p:cBhvr>
                                        <p:cTn id="34" dur="500" fill="hold"/>
                                        <p:tgtEl>
                                          <p:spTgt spid="13"/>
                                        </p:tgtEl>
                                        <p:attrNameLst>
                                          <p:attrName>ppt_w</p:attrName>
                                        </p:attrNameLst>
                                      </p:cBhvr>
                                      <p:tavLst>
                                        <p:tav tm="0">
                                          <p:val>
                                            <p:fltVal val="0"/>
                                          </p:val>
                                        </p:tav>
                                        <p:tav tm="100000">
                                          <p:val>
                                            <p:strVal val="#ppt_w"/>
                                          </p:val>
                                        </p:tav>
                                      </p:tavLst>
                                    </p:anim>
                                    <p:anim calcmode="lin" valueType="num">
                                      <p:cBhvr>
                                        <p:cTn id="35" dur="500" fill="hold"/>
                                        <p:tgtEl>
                                          <p:spTgt spid="13"/>
                                        </p:tgtEl>
                                        <p:attrNameLst>
                                          <p:attrName>ppt_h</p:attrName>
                                        </p:attrNameLst>
                                      </p:cBhvr>
                                      <p:tavLst>
                                        <p:tav tm="0">
                                          <p:val>
                                            <p:fltVal val="0"/>
                                          </p:val>
                                        </p:tav>
                                        <p:tav tm="100000">
                                          <p:val>
                                            <p:strVal val="#ppt_h"/>
                                          </p:val>
                                        </p:tav>
                                      </p:tavLst>
                                    </p:anim>
                                    <p:animEffect transition="in" filter="fade">
                                      <p:cBhvr>
                                        <p:cTn id="36" dur="500"/>
                                        <p:tgtEl>
                                          <p:spTgt spid="13"/>
                                        </p:tgtEl>
                                      </p:cBhvr>
                                    </p:animEffect>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1000"/>
                                        <p:tgtEl>
                                          <p:spTgt spid="14"/>
                                        </p:tgtEl>
                                      </p:cBhvr>
                                    </p:animEffect>
                                    <p:anim calcmode="lin" valueType="num">
                                      <p:cBhvr>
                                        <p:cTn id="42" dur="1000" fill="hold"/>
                                        <p:tgtEl>
                                          <p:spTgt spid="14"/>
                                        </p:tgtEl>
                                        <p:attrNameLst>
                                          <p:attrName>ppt_x</p:attrName>
                                        </p:attrNameLst>
                                      </p:cBhvr>
                                      <p:tavLst>
                                        <p:tav tm="0">
                                          <p:val>
                                            <p:strVal val="#ppt_x"/>
                                          </p:val>
                                        </p:tav>
                                        <p:tav tm="100000">
                                          <p:val>
                                            <p:strVal val="#ppt_x"/>
                                          </p:val>
                                        </p:tav>
                                      </p:tavLst>
                                    </p:anim>
                                    <p:anim calcmode="lin" valueType="num">
                                      <p:cBhvr>
                                        <p:cTn id="43" dur="1000" fill="hold"/>
                                        <p:tgtEl>
                                          <p:spTgt spid="14"/>
                                        </p:tgtEl>
                                        <p:attrNameLst>
                                          <p:attrName>ppt_y</p:attrName>
                                        </p:attrNameLst>
                                      </p:cBhvr>
                                      <p:tavLst>
                                        <p:tav tm="0">
                                          <p:val>
                                            <p:strVal val="#ppt_y+.1"/>
                                          </p:val>
                                        </p:tav>
                                        <p:tav tm="100000">
                                          <p:val>
                                            <p:strVal val="#ppt_y"/>
                                          </p:val>
                                        </p:tav>
                                      </p:tavLst>
                                    </p:anim>
                                  </p:childTnLst>
                                </p:cTn>
                              </p:par>
                              <p:par>
                                <p:cTn id="44" presetID="1" presetClass="entr" presetSubtype="0" fill="hold" nodeType="withEffect">
                                  <p:stCondLst>
                                    <p:cond delay="0"/>
                                  </p:stCondLst>
                                  <p:childTnLst>
                                    <p:set>
                                      <p:cBhvr>
                                        <p:cTn id="45" dur="1" fill="hold">
                                          <p:stCondLst>
                                            <p:cond delay="0"/>
                                          </p:stCondLst>
                                        </p:cTn>
                                        <p:tgtEl>
                                          <p:spTgt spid="15"/>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0" nodeType="clickEffect">
                                  <p:stCondLst>
                                    <p:cond delay="0"/>
                                  </p:stCondLst>
                                  <p:childTnLst>
                                    <p:animEffect transition="out" filter="fade">
                                      <p:cBhvr>
                                        <p:cTn id="49" dur="500"/>
                                        <p:tgtEl>
                                          <p:spTgt spid="7"/>
                                        </p:tgtEl>
                                      </p:cBhvr>
                                    </p:animEffect>
                                    <p:set>
                                      <p:cBhvr>
                                        <p:cTn id="50" dur="1" fill="hold">
                                          <p:stCondLst>
                                            <p:cond delay="499"/>
                                          </p:stCondLst>
                                        </p:cTn>
                                        <p:tgtEl>
                                          <p:spTgt spid="7"/>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2" presetClass="entr" presetSubtype="2" fill="hold" nodeType="clickEffect">
                                  <p:stCondLst>
                                    <p:cond delay="0"/>
                                  </p:stCondLst>
                                  <p:childTnLst>
                                    <p:set>
                                      <p:cBhvr>
                                        <p:cTn id="54" dur="1" fill="hold">
                                          <p:stCondLst>
                                            <p:cond delay="0"/>
                                          </p:stCondLst>
                                        </p:cTn>
                                        <p:tgtEl>
                                          <p:spTgt spid="16"/>
                                        </p:tgtEl>
                                        <p:attrNameLst>
                                          <p:attrName>style.visibility</p:attrName>
                                        </p:attrNameLst>
                                      </p:cBhvr>
                                      <p:to>
                                        <p:strVal val="visible"/>
                                      </p:to>
                                    </p:set>
                                    <p:anim calcmode="lin" valueType="num">
                                      <p:cBhvr additive="base">
                                        <p:cTn id="55" dur="500" fill="hold"/>
                                        <p:tgtEl>
                                          <p:spTgt spid="16"/>
                                        </p:tgtEl>
                                        <p:attrNameLst>
                                          <p:attrName>ppt_x</p:attrName>
                                        </p:attrNameLst>
                                      </p:cBhvr>
                                      <p:tavLst>
                                        <p:tav tm="0">
                                          <p:val>
                                            <p:strVal val="1+#ppt_w/2"/>
                                          </p:val>
                                        </p:tav>
                                        <p:tav tm="100000">
                                          <p:val>
                                            <p:strVal val="#ppt_x"/>
                                          </p:val>
                                        </p:tav>
                                      </p:tavLst>
                                    </p:anim>
                                    <p:anim calcmode="lin" valueType="num">
                                      <p:cBhvr additive="base">
                                        <p:cTn id="56"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animBg="1"/>
      <p:bldP spid="10" grpId="0" animBg="1"/>
      <p:bldP spid="12" grpId="0" animBg="1"/>
      <p:bldP spid="1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407B140-F5C8-44FD-BAF2-10F819FDC7CF}"/>
              </a:ext>
            </a:extLst>
          </p:cNvPr>
          <p:cNvSpPr txBox="1"/>
          <p:nvPr/>
        </p:nvSpPr>
        <p:spPr>
          <a:xfrm>
            <a:off x="1065320" y="870012"/>
            <a:ext cx="10022890" cy="563231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Kiến là bạn thân của sóc. Hằng ngày, hai bạn thường rủ nhau đi học. Thế rồi nhà kiến chuyển đến một khu rừng khác. Lúc chia tay, kiến rất buồn. Kiến nói: “Cậu phải thường xuyên nhớ tớ đấy.”. Sóc gật đầu nhận lời.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Một buổi sáng, sóc lấy một tờ giấy và viết thư cho kiến. Sóc nắn nót ghi: “Tớ nhớ cậu.”. Một cơn gió đi ngang qua mang theo lá thư. Chiều hôm đó, kiến đi dạo trong rừng. Một lá thư nhè nhẹ bay xuống. Kiến reo lên:” A, thư của sóc!”.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Hôm sau, kiến ngồi bên thềm và viết thư. Kiến không biết làm sao cho sóc biết mình rất nhớ bạn. Cậu viết: “Chào sóc!”. Nhưng kiến không định chào sóc. Cậu bèn viết một lá thư khác: “Sóc thân mến!”. Như thế vẫn không đúng ý của kiến. Lấy một tờ giấy mới, kiến ghi: “Sóc ơi!”. Cứ thế, cậu cặm cụi viết đi viết lại trong nhiều giờ liền.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Không lâu sau, sóc nhận được một lá thư do kiến gửi đến. Thư viết: “Sóc ơi, tớ cũng nhớ cậu!”.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 Theo Tun Te-le-gan)</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Rectangle: Rounded Corners 5">
            <a:extLst>
              <a:ext uri="{FF2B5EF4-FFF2-40B4-BE49-F238E27FC236}">
                <a16:creationId xmlns:a16="http://schemas.microsoft.com/office/drawing/2014/main" id="{9D462D13-89AF-4782-A88D-3F0212374010}"/>
              </a:ext>
            </a:extLst>
          </p:cNvPr>
          <p:cNvSpPr/>
          <p:nvPr/>
        </p:nvSpPr>
        <p:spPr>
          <a:xfrm>
            <a:off x="4199137" y="58275"/>
            <a:ext cx="3506680" cy="594804"/>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Tớ</a:t>
            </a:r>
            <a:r>
              <a:rPr kumimoji="0" lang="en-US" sz="44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nhớ</a:t>
            </a:r>
            <a:r>
              <a:rPr kumimoji="0" lang="en-US" sz="44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cậu</a:t>
            </a:r>
            <a:endParaRPr kumimoji="0" lang="en-US" sz="44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1" name="Picture 10">
            <a:extLst>
              <a:ext uri="{FF2B5EF4-FFF2-40B4-BE49-F238E27FC236}">
                <a16:creationId xmlns:a16="http://schemas.microsoft.com/office/drawing/2014/main" id="{4499DBF3-14AF-4142-9C5E-F94D353FC5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4359" y="870012"/>
            <a:ext cx="544360" cy="514407"/>
          </a:xfrm>
          <a:prstGeom prst="rect">
            <a:avLst/>
          </a:prstGeom>
        </p:spPr>
      </p:pic>
      <p:pic>
        <p:nvPicPr>
          <p:cNvPr id="13" name="Picture 12">
            <a:extLst>
              <a:ext uri="{FF2B5EF4-FFF2-40B4-BE49-F238E27FC236}">
                <a16:creationId xmlns:a16="http://schemas.microsoft.com/office/drawing/2014/main" id="{F12037A4-7B20-45D7-968B-DBC96329D404}"/>
              </a:ext>
            </a:extLst>
          </p:cNvPr>
          <p:cNvPicPr>
            <a:picLocks noChangeAspect="1"/>
          </p:cNvPicPr>
          <p:nvPr/>
        </p:nvPicPr>
        <p:blipFill>
          <a:blip r:embed="rId3">
            <a:duotone>
              <a:schemeClr val="accent6">
                <a:shade val="45000"/>
                <a:satMod val="135000"/>
              </a:schemeClr>
              <a:prstClr val="white"/>
            </a:duotone>
            <a:extLst>
              <a:ext uri="{BEBA8EAE-BF5A-486C-A8C5-ECC9F3942E4B}">
                <a14:imgProps xmlns:a14="http://schemas.microsoft.com/office/drawing/2010/main">
                  <a14:imgLayer r:embed="rId4">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414359" y="2068497"/>
            <a:ext cx="514406" cy="514406"/>
          </a:xfrm>
          <a:prstGeom prst="rect">
            <a:avLst/>
          </a:prstGeom>
        </p:spPr>
      </p:pic>
      <p:pic>
        <p:nvPicPr>
          <p:cNvPr id="15" name="Picture 14">
            <a:extLst>
              <a:ext uri="{FF2B5EF4-FFF2-40B4-BE49-F238E27FC236}">
                <a16:creationId xmlns:a16="http://schemas.microsoft.com/office/drawing/2014/main" id="{7DA81A5F-34C8-4067-9C7D-86189210EDE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315" y="3602350"/>
            <a:ext cx="510728" cy="510728"/>
          </a:xfrm>
          <a:prstGeom prst="rect">
            <a:avLst/>
          </a:prstGeom>
        </p:spPr>
      </p:pic>
      <p:grpSp>
        <p:nvGrpSpPr>
          <p:cNvPr id="16" name="Group 15">
            <a:extLst>
              <a:ext uri="{FF2B5EF4-FFF2-40B4-BE49-F238E27FC236}">
                <a16:creationId xmlns:a16="http://schemas.microsoft.com/office/drawing/2014/main" id="{780EE06F-5564-4DC9-9F53-977A647FADE7}"/>
              </a:ext>
            </a:extLst>
          </p:cNvPr>
          <p:cNvGrpSpPr/>
          <p:nvPr/>
        </p:nvGrpSpPr>
        <p:grpSpPr>
          <a:xfrm>
            <a:off x="741679" y="6012402"/>
            <a:ext cx="5139883" cy="769441"/>
            <a:chOff x="708943" y="6033135"/>
            <a:chExt cx="5825836" cy="769441"/>
          </a:xfrm>
        </p:grpSpPr>
        <p:sp>
          <p:nvSpPr>
            <p:cNvPr id="17" name="TextBox 16">
              <a:extLst>
                <a:ext uri="{FF2B5EF4-FFF2-40B4-BE49-F238E27FC236}">
                  <a16:creationId xmlns:a16="http://schemas.microsoft.com/office/drawing/2014/main" id="{AFC9574A-7D7E-4D7B-92C4-32B0E209FD19}"/>
                </a:ext>
              </a:extLst>
            </p:cNvPr>
            <p:cNvSpPr txBox="1"/>
            <p:nvPr/>
          </p:nvSpPr>
          <p:spPr>
            <a:xfrm>
              <a:off x="708943" y="6110866"/>
              <a:ext cx="5825836" cy="649137"/>
            </a:xfrm>
            <a:prstGeom prst="roundRect">
              <a:avLst>
                <a:gd name="adj" fmla="val 50000"/>
              </a:avLst>
            </a:prstGeom>
            <a:solidFill>
              <a:srgbClr val="F15A88"/>
            </a:solidFill>
          </p:spPr>
          <p:txBody>
            <a:bodyPr wrap="square" lIns="91403" tIns="45702" rIns="91403" bIns="45702"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endParaRPr>
            </a:p>
          </p:txBody>
        </p:sp>
        <p:sp>
          <p:nvSpPr>
            <p:cNvPr id="18" name="TextBox 17">
              <a:extLst>
                <a:ext uri="{FF2B5EF4-FFF2-40B4-BE49-F238E27FC236}">
                  <a16:creationId xmlns:a16="http://schemas.microsoft.com/office/drawing/2014/main" id="{9F63D417-1397-4D13-92BE-BF76A819E3CD}"/>
                </a:ext>
              </a:extLst>
            </p:cNvPr>
            <p:cNvSpPr txBox="1"/>
            <p:nvPr/>
          </p:nvSpPr>
          <p:spPr>
            <a:xfrm>
              <a:off x="1016462" y="6033135"/>
              <a:ext cx="5167387"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dirty="0" err="1">
                  <a:solidFill>
                    <a:prstClr val="white"/>
                  </a:solidFill>
                  <a:latin typeface="Arial-Rounded" pitchFamily="34" charset="0"/>
                  <a:ea typeface="Arial-Rounded" pitchFamily="34" charset="0"/>
                  <a:cs typeface="Arial-Rounded" pitchFamily="34" charset="0"/>
                </a:rPr>
                <a:t>Đọc</a:t>
              </a:r>
              <a:r>
                <a:rPr lang="en-US" sz="4400" dirty="0">
                  <a:solidFill>
                    <a:prstClr val="white"/>
                  </a:solidFill>
                  <a:latin typeface="Arial-Rounded" pitchFamily="34" charset="0"/>
                  <a:ea typeface="Arial-Rounded" pitchFamily="34" charset="0"/>
                  <a:cs typeface="Arial-Rounded" pitchFamily="34" charset="0"/>
                </a:rPr>
                <a:t> </a:t>
              </a:r>
              <a:r>
                <a:rPr lang="en-US" sz="4400" dirty="0" err="1">
                  <a:solidFill>
                    <a:prstClr val="white"/>
                  </a:solidFill>
                  <a:latin typeface="Arial-Rounded" pitchFamily="34" charset="0"/>
                  <a:ea typeface="Arial-Rounded" pitchFamily="34" charset="0"/>
                  <a:cs typeface="Arial-Rounded" pitchFamily="34" charset="0"/>
                </a:rPr>
                <a:t>theo</a:t>
              </a:r>
              <a:r>
                <a:rPr lang="en-US" sz="4400" dirty="0">
                  <a:solidFill>
                    <a:prstClr val="white"/>
                  </a:solidFill>
                  <a:latin typeface="Arial-Rounded" pitchFamily="34" charset="0"/>
                  <a:ea typeface="Arial-Rounded" pitchFamily="34" charset="0"/>
                  <a:cs typeface="Arial-Rounded" pitchFamily="34" charset="0"/>
                </a:rPr>
                <a:t> </a:t>
              </a:r>
              <a:r>
                <a:rPr lang="en-US" sz="4400" dirty="0" err="1">
                  <a:solidFill>
                    <a:prstClr val="white"/>
                  </a:solidFill>
                  <a:latin typeface="Arial-Rounded" pitchFamily="34" charset="0"/>
                  <a:ea typeface="Arial-Rounded" pitchFamily="34" charset="0"/>
                  <a:cs typeface="Arial-Rounded" pitchFamily="34" charset="0"/>
                </a:rPr>
                <a:t>nhóm</a:t>
              </a:r>
              <a:endParaRPr kumimoji="0" lang="en-US" sz="4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endParaRPr>
            </a:p>
          </p:txBody>
        </p:sp>
      </p:grpSp>
    </p:spTree>
    <p:extLst>
      <p:ext uri="{BB962C8B-B14F-4D97-AF65-F5344CB8AC3E}">
        <p14:creationId xmlns:p14="http://schemas.microsoft.com/office/powerpoint/2010/main" val="311974124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1+#ppt_w/2"/>
                                          </p:val>
                                        </p:tav>
                                        <p:tav tm="100000">
                                          <p:val>
                                            <p:strVal val="#ppt_x"/>
                                          </p:val>
                                        </p:tav>
                                      </p:tavLst>
                                    </p:anim>
                                    <p:anim calcmode="lin" valueType="num">
                                      <p:cBhvr additive="base">
                                        <p:cTn id="8"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407B140-F5C8-44FD-BAF2-10F819FDC7CF}"/>
              </a:ext>
            </a:extLst>
          </p:cNvPr>
          <p:cNvSpPr txBox="1"/>
          <p:nvPr/>
        </p:nvSpPr>
        <p:spPr>
          <a:xfrm>
            <a:off x="1065320" y="870012"/>
            <a:ext cx="10022890" cy="563231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Kiến là bạn thân của sóc. Hằng ngày, hai bạn thường rủ nhau đi học. Thế rồi nhà kiến chuyển đến một khu rừng khác. Lúc chia tay, kiến rất buồn. Kiến nói: “Cậu phải thường xuyên nhớ tớ đấy.”. Sóc gật đầu nhận lời.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Một buổi sáng, sóc lấy một tờ giấy và viết thư cho kiến. Sóc nắn nót ghi: “Tớ nhớ cậu.”. Một cơn gió đi ngang qua mang theo lá thư. Chiều hôm đó, kiến đi dạo trong rừng. Một lá thư nhè nhẹ bay xuống. Kiến reo lên:” A, thư của sóc!”.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Hôm sau, kiến ngồi bên thềm và viết thư. Kiến không biết làm sao cho sóc biết mình rất nhớ bạn. Cậu viết: “Chào sóc!”. Nhưng kiến không định chào sóc. Cậu bèn viết một lá thư khác: “Sóc thân mến!”. Như thế vẫn không đúng ý của kiến. Lấy một tờ giấy mới, kiến ghi: “Sóc ơi!”. Cứ thế, cậu cặm cụi viết đi viết lại trong nhiều giờ liền.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Không lâu sau, sóc nhận được một lá thư do kiến gửi đến. Thư viết: “Sóc ơi, tớ cũng nhớ cậu!”.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 Theo Tun Te-le-gan)</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Rectangle: Rounded Corners 5">
            <a:extLst>
              <a:ext uri="{FF2B5EF4-FFF2-40B4-BE49-F238E27FC236}">
                <a16:creationId xmlns:a16="http://schemas.microsoft.com/office/drawing/2014/main" id="{9D462D13-89AF-4782-A88D-3F0212374010}"/>
              </a:ext>
            </a:extLst>
          </p:cNvPr>
          <p:cNvSpPr/>
          <p:nvPr/>
        </p:nvSpPr>
        <p:spPr>
          <a:xfrm>
            <a:off x="4199137" y="58275"/>
            <a:ext cx="3506680" cy="594804"/>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Tớ</a:t>
            </a:r>
            <a:r>
              <a:rPr kumimoji="0" lang="en-US" sz="44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nhớ</a:t>
            </a:r>
            <a:r>
              <a:rPr kumimoji="0" lang="en-US" sz="44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cậu</a:t>
            </a:r>
            <a:endParaRPr kumimoji="0" lang="en-US" sz="44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6" name="Group 15">
            <a:extLst>
              <a:ext uri="{FF2B5EF4-FFF2-40B4-BE49-F238E27FC236}">
                <a16:creationId xmlns:a16="http://schemas.microsoft.com/office/drawing/2014/main" id="{780EE06F-5564-4DC9-9F53-977A647FADE7}"/>
              </a:ext>
            </a:extLst>
          </p:cNvPr>
          <p:cNvGrpSpPr/>
          <p:nvPr/>
        </p:nvGrpSpPr>
        <p:grpSpPr>
          <a:xfrm>
            <a:off x="741679" y="6012402"/>
            <a:ext cx="5139883" cy="769441"/>
            <a:chOff x="708943" y="6033135"/>
            <a:chExt cx="5825836" cy="769441"/>
          </a:xfrm>
        </p:grpSpPr>
        <p:sp>
          <p:nvSpPr>
            <p:cNvPr id="17" name="TextBox 16">
              <a:extLst>
                <a:ext uri="{FF2B5EF4-FFF2-40B4-BE49-F238E27FC236}">
                  <a16:creationId xmlns:a16="http://schemas.microsoft.com/office/drawing/2014/main" id="{AFC9574A-7D7E-4D7B-92C4-32B0E209FD19}"/>
                </a:ext>
              </a:extLst>
            </p:cNvPr>
            <p:cNvSpPr txBox="1"/>
            <p:nvPr/>
          </p:nvSpPr>
          <p:spPr>
            <a:xfrm>
              <a:off x="708943" y="6110866"/>
              <a:ext cx="5825836" cy="649137"/>
            </a:xfrm>
            <a:prstGeom prst="roundRect">
              <a:avLst>
                <a:gd name="adj" fmla="val 50000"/>
              </a:avLst>
            </a:prstGeom>
            <a:solidFill>
              <a:srgbClr val="F15A88"/>
            </a:solidFill>
          </p:spPr>
          <p:txBody>
            <a:bodyPr wrap="square" lIns="91403" tIns="45702" rIns="91403" bIns="45702"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endParaRPr>
            </a:p>
          </p:txBody>
        </p:sp>
        <p:sp>
          <p:nvSpPr>
            <p:cNvPr id="18" name="TextBox 17">
              <a:extLst>
                <a:ext uri="{FF2B5EF4-FFF2-40B4-BE49-F238E27FC236}">
                  <a16:creationId xmlns:a16="http://schemas.microsoft.com/office/drawing/2014/main" id="{9F63D417-1397-4D13-92BE-BF76A819E3CD}"/>
                </a:ext>
              </a:extLst>
            </p:cNvPr>
            <p:cNvSpPr txBox="1"/>
            <p:nvPr/>
          </p:nvSpPr>
          <p:spPr>
            <a:xfrm>
              <a:off x="1016462" y="6033135"/>
              <a:ext cx="5167387"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dirty="0" err="1">
                  <a:solidFill>
                    <a:prstClr val="white"/>
                  </a:solidFill>
                  <a:latin typeface="Arial-Rounded" pitchFamily="34" charset="0"/>
                  <a:ea typeface="Arial-Rounded" pitchFamily="34" charset="0"/>
                  <a:cs typeface="Arial-Rounded" pitchFamily="34" charset="0"/>
                </a:rPr>
                <a:t>Đọc</a:t>
              </a:r>
              <a:r>
                <a:rPr lang="en-US" sz="4400" dirty="0">
                  <a:solidFill>
                    <a:prstClr val="white"/>
                  </a:solidFill>
                  <a:latin typeface="Arial-Rounded" pitchFamily="34" charset="0"/>
                  <a:ea typeface="Arial-Rounded" pitchFamily="34" charset="0"/>
                  <a:cs typeface="Arial-Rounded" pitchFamily="34" charset="0"/>
                </a:rPr>
                <a:t> </a:t>
              </a:r>
              <a:r>
                <a:rPr lang="en-US" sz="4400" dirty="0" err="1">
                  <a:solidFill>
                    <a:prstClr val="white"/>
                  </a:solidFill>
                  <a:latin typeface="Arial-Rounded" pitchFamily="34" charset="0"/>
                  <a:ea typeface="Arial-Rounded" pitchFamily="34" charset="0"/>
                  <a:cs typeface="Arial-Rounded" pitchFamily="34" charset="0"/>
                </a:rPr>
                <a:t>toàn</a:t>
              </a:r>
              <a:r>
                <a:rPr lang="en-US" sz="4400" dirty="0">
                  <a:solidFill>
                    <a:prstClr val="white"/>
                  </a:solidFill>
                  <a:latin typeface="Arial-Rounded" pitchFamily="34" charset="0"/>
                  <a:ea typeface="Arial-Rounded" pitchFamily="34" charset="0"/>
                  <a:cs typeface="Arial-Rounded" pitchFamily="34" charset="0"/>
                </a:rPr>
                <a:t> </a:t>
              </a:r>
              <a:r>
                <a:rPr lang="en-US" sz="4400" dirty="0" err="1">
                  <a:solidFill>
                    <a:prstClr val="white"/>
                  </a:solidFill>
                  <a:latin typeface="Arial-Rounded" pitchFamily="34" charset="0"/>
                  <a:ea typeface="Arial-Rounded" pitchFamily="34" charset="0"/>
                  <a:cs typeface="Arial-Rounded" pitchFamily="34" charset="0"/>
                </a:rPr>
                <a:t>bài</a:t>
              </a:r>
              <a:endParaRPr kumimoji="0" lang="en-US" sz="4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endParaRPr>
            </a:p>
          </p:txBody>
        </p:sp>
      </p:grpSp>
    </p:spTree>
    <p:extLst>
      <p:ext uri="{BB962C8B-B14F-4D97-AF65-F5344CB8AC3E}">
        <p14:creationId xmlns:p14="http://schemas.microsoft.com/office/powerpoint/2010/main" val="36597260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1+#ppt_w/2"/>
                                          </p:val>
                                        </p:tav>
                                        <p:tav tm="100000">
                                          <p:val>
                                            <p:strVal val="#ppt_x"/>
                                          </p:val>
                                        </p:tav>
                                      </p:tavLst>
                                    </p:anim>
                                    <p:anim calcmode="lin" valueType="num">
                                      <p:cBhvr additive="base">
                                        <p:cTn id="8"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4000" b="-14000"/>
          </a:stretch>
        </a:blip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33741" y="2012817"/>
            <a:ext cx="1560513" cy="1317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307" b="98160" l="125" r="96000"/>
                    </a14:imgEffect>
                  </a14:imgLayer>
                </a14:imgProps>
              </a:ext>
              <a:ext uri="{28A0092B-C50C-407E-A947-70E740481C1C}">
                <a14:useLocalDpi xmlns:a14="http://schemas.microsoft.com/office/drawing/2010/main" val="0"/>
              </a:ext>
            </a:extLst>
          </a:blip>
          <a:srcRect/>
          <a:stretch>
            <a:fillRect/>
          </a:stretch>
        </p:blipFill>
        <p:spPr bwMode="auto">
          <a:xfrm flipH="1">
            <a:off x="7805469" y="4371656"/>
            <a:ext cx="1941591" cy="1582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95400" y="1220231"/>
            <a:ext cx="1726453" cy="15851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5"/>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a:fillRect/>
          </a:stretch>
        </p:blipFill>
        <p:spPr bwMode="auto">
          <a:xfrm>
            <a:off x="3382049" y="4572001"/>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5"/>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a:fillRect/>
          </a:stretch>
        </p:blipFill>
        <p:spPr bwMode="auto">
          <a:xfrm>
            <a:off x="4038600" y="4036063"/>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5"/>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a:fillRect/>
          </a:stretch>
        </p:blipFill>
        <p:spPr bwMode="auto">
          <a:xfrm rot="1541070">
            <a:off x="5997023" y="2739963"/>
            <a:ext cx="432444" cy="513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5"/>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a:fillRect/>
          </a:stretch>
        </p:blipFill>
        <p:spPr bwMode="auto">
          <a:xfrm rot="1541070">
            <a:off x="6338365" y="2414760"/>
            <a:ext cx="432444" cy="513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5"/>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a:fillRect/>
          </a:stretch>
        </p:blipFill>
        <p:spPr bwMode="auto">
          <a:xfrm rot="1541070">
            <a:off x="7408609" y="3390368"/>
            <a:ext cx="432444" cy="513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5"/>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a:fillRect/>
          </a:stretch>
        </p:blipFill>
        <p:spPr bwMode="auto">
          <a:xfrm rot="1541070" flipH="1">
            <a:off x="6328037" y="538789"/>
            <a:ext cx="382794" cy="4547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19" descr="C:\Users\ADMIN\Desktop\Tai nguyen thiet ke tro choi\Angry birds epic birds\1505573783630 (2).png">
            <a:hlinkClick r:id="" action="ppaction://hlinkshowjump?jump=nextslide"/>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269437" y="5954052"/>
            <a:ext cx="1887616" cy="903947"/>
          </a:xfrm>
          <a:prstGeom prst="rect">
            <a:avLst/>
          </a:prstGeom>
          <a:noFill/>
          <a:extLst>
            <a:ext uri="{909E8E84-426E-40DD-AFC4-6F175D3DCCD1}">
              <a14:hiddenFill xmlns:a14="http://schemas.microsoft.com/office/drawing/2010/main">
                <a:solidFill>
                  <a:srgbClr val="FFFFFF"/>
                </a:solidFill>
              </a14:hiddenFill>
            </a:ext>
          </a:extLst>
        </p:spPr>
      </p:pic>
      <p:pic>
        <p:nvPicPr>
          <p:cNvPr id="2" name="Chu-Ech-Con-Be-Bao-A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3581400" y="1361228"/>
            <a:ext cx="609600" cy="609600"/>
          </a:xfrm>
          <a:prstGeom prst="rect">
            <a:avLst/>
          </a:prstGeom>
        </p:spPr>
      </p:pic>
      <p:sp>
        <p:nvSpPr>
          <p:cNvPr id="4" name="Oval Callout 3"/>
          <p:cNvSpPr/>
          <p:nvPr/>
        </p:nvSpPr>
        <p:spPr>
          <a:xfrm>
            <a:off x="7648643" y="-97280"/>
            <a:ext cx="4495800" cy="2917016"/>
          </a:xfrm>
          <a:prstGeom prst="wedgeEllipseCallout">
            <a:avLst>
              <a:gd name="adj1" fmla="val -155261"/>
              <a:gd name="adj2" fmla="val 29194"/>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1. Ôn và khởi động</a:t>
            </a:r>
          </a:p>
        </p:txBody>
      </p:sp>
    </p:spTree>
    <p:extLst>
      <p:ext uri="{BB962C8B-B14F-4D97-AF65-F5344CB8AC3E}">
        <p14:creationId xmlns:p14="http://schemas.microsoft.com/office/powerpoint/2010/main" val="209792195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75" fill="hold">
                                          <p:stCondLst>
                                            <p:cond delay="0"/>
                                          </p:stCondLst>
                                        </p:cTn>
                                        <p:tgtEl>
                                          <p:spTgt spid="8"/>
                                        </p:tgtEl>
                                        <p:attrNameLst>
                                          <p:attrName>r</p:attrName>
                                        </p:attrNameLst>
                                      </p:cBhvr>
                                    </p:animRot>
                                    <p:animRot by="-240000">
                                      <p:cBhvr>
                                        <p:cTn id="7" dur="750" fill="hold">
                                          <p:stCondLst>
                                            <p:cond delay="750"/>
                                          </p:stCondLst>
                                        </p:cTn>
                                        <p:tgtEl>
                                          <p:spTgt spid="8"/>
                                        </p:tgtEl>
                                        <p:attrNameLst>
                                          <p:attrName>r</p:attrName>
                                        </p:attrNameLst>
                                      </p:cBhvr>
                                    </p:animRot>
                                    <p:animRot by="240000">
                                      <p:cBhvr>
                                        <p:cTn id="8" dur="750" fill="hold">
                                          <p:stCondLst>
                                            <p:cond delay="1500"/>
                                          </p:stCondLst>
                                        </p:cTn>
                                        <p:tgtEl>
                                          <p:spTgt spid="8"/>
                                        </p:tgtEl>
                                        <p:attrNameLst>
                                          <p:attrName>r</p:attrName>
                                        </p:attrNameLst>
                                      </p:cBhvr>
                                    </p:animRot>
                                    <p:animRot by="-240000">
                                      <p:cBhvr>
                                        <p:cTn id="9" dur="750" fill="hold">
                                          <p:stCondLst>
                                            <p:cond delay="2250"/>
                                          </p:stCondLst>
                                        </p:cTn>
                                        <p:tgtEl>
                                          <p:spTgt spid="8"/>
                                        </p:tgtEl>
                                        <p:attrNameLst>
                                          <p:attrName>r</p:attrName>
                                        </p:attrNameLst>
                                      </p:cBhvr>
                                    </p:animRot>
                                    <p:animRot by="120000">
                                      <p:cBhvr>
                                        <p:cTn id="10" dur="750" fill="hold">
                                          <p:stCondLst>
                                            <p:cond delay="3000"/>
                                          </p:stCondLst>
                                        </p:cTn>
                                        <p:tgtEl>
                                          <p:spTgt spid="8"/>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25" fill="hold">
                                          <p:stCondLst>
                                            <p:cond delay="0"/>
                                          </p:stCondLst>
                                        </p:cTn>
                                        <p:tgtEl>
                                          <p:spTgt spid="15"/>
                                        </p:tgtEl>
                                        <p:attrNameLst>
                                          <p:attrName>r</p:attrName>
                                        </p:attrNameLst>
                                      </p:cBhvr>
                                    </p:animRot>
                                    <p:animRot by="-240000">
                                      <p:cBhvr>
                                        <p:cTn id="13" dur="650" fill="hold">
                                          <p:stCondLst>
                                            <p:cond delay="650"/>
                                          </p:stCondLst>
                                        </p:cTn>
                                        <p:tgtEl>
                                          <p:spTgt spid="15"/>
                                        </p:tgtEl>
                                        <p:attrNameLst>
                                          <p:attrName>r</p:attrName>
                                        </p:attrNameLst>
                                      </p:cBhvr>
                                    </p:animRot>
                                    <p:animRot by="240000">
                                      <p:cBhvr>
                                        <p:cTn id="14" dur="650" fill="hold">
                                          <p:stCondLst>
                                            <p:cond delay="1300"/>
                                          </p:stCondLst>
                                        </p:cTn>
                                        <p:tgtEl>
                                          <p:spTgt spid="15"/>
                                        </p:tgtEl>
                                        <p:attrNameLst>
                                          <p:attrName>r</p:attrName>
                                        </p:attrNameLst>
                                      </p:cBhvr>
                                    </p:animRot>
                                    <p:animRot by="-240000">
                                      <p:cBhvr>
                                        <p:cTn id="15" dur="650" fill="hold">
                                          <p:stCondLst>
                                            <p:cond delay="1950"/>
                                          </p:stCondLst>
                                        </p:cTn>
                                        <p:tgtEl>
                                          <p:spTgt spid="15"/>
                                        </p:tgtEl>
                                        <p:attrNameLst>
                                          <p:attrName>r</p:attrName>
                                        </p:attrNameLst>
                                      </p:cBhvr>
                                    </p:animRot>
                                    <p:animRot by="120000">
                                      <p:cBhvr>
                                        <p:cTn id="16" dur="650" fill="hold">
                                          <p:stCondLst>
                                            <p:cond delay="2600"/>
                                          </p:stCondLst>
                                        </p:cTn>
                                        <p:tgtEl>
                                          <p:spTgt spid="15"/>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25" fill="hold">
                                          <p:stCondLst>
                                            <p:cond delay="0"/>
                                          </p:stCondLst>
                                        </p:cTn>
                                        <p:tgtEl>
                                          <p:spTgt spid="13"/>
                                        </p:tgtEl>
                                        <p:attrNameLst>
                                          <p:attrName>r</p:attrName>
                                        </p:attrNameLst>
                                      </p:cBhvr>
                                    </p:animRot>
                                    <p:animRot by="-240000">
                                      <p:cBhvr>
                                        <p:cTn id="19" dur="650" fill="hold">
                                          <p:stCondLst>
                                            <p:cond delay="650"/>
                                          </p:stCondLst>
                                        </p:cTn>
                                        <p:tgtEl>
                                          <p:spTgt spid="13"/>
                                        </p:tgtEl>
                                        <p:attrNameLst>
                                          <p:attrName>r</p:attrName>
                                        </p:attrNameLst>
                                      </p:cBhvr>
                                    </p:animRot>
                                    <p:animRot by="240000">
                                      <p:cBhvr>
                                        <p:cTn id="20" dur="650" fill="hold">
                                          <p:stCondLst>
                                            <p:cond delay="1300"/>
                                          </p:stCondLst>
                                        </p:cTn>
                                        <p:tgtEl>
                                          <p:spTgt spid="13"/>
                                        </p:tgtEl>
                                        <p:attrNameLst>
                                          <p:attrName>r</p:attrName>
                                        </p:attrNameLst>
                                      </p:cBhvr>
                                    </p:animRot>
                                    <p:animRot by="-240000">
                                      <p:cBhvr>
                                        <p:cTn id="21" dur="650" fill="hold">
                                          <p:stCondLst>
                                            <p:cond delay="1950"/>
                                          </p:stCondLst>
                                        </p:cTn>
                                        <p:tgtEl>
                                          <p:spTgt spid="13"/>
                                        </p:tgtEl>
                                        <p:attrNameLst>
                                          <p:attrName>r</p:attrName>
                                        </p:attrNameLst>
                                      </p:cBhvr>
                                    </p:animRot>
                                    <p:animRot by="120000">
                                      <p:cBhvr>
                                        <p:cTn id="22" dur="650" fill="hold">
                                          <p:stCondLst>
                                            <p:cond delay="2600"/>
                                          </p:stCondLst>
                                        </p:cTn>
                                        <p:tgtEl>
                                          <p:spTgt spid="13"/>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25" fill="hold">
                                          <p:stCondLst>
                                            <p:cond delay="0"/>
                                          </p:stCondLst>
                                        </p:cTn>
                                        <p:tgtEl>
                                          <p:spTgt spid="14"/>
                                        </p:tgtEl>
                                        <p:attrNameLst>
                                          <p:attrName>r</p:attrName>
                                        </p:attrNameLst>
                                      </p:cBhvr>
                                    </p:animRot>
                                    <p:animRot by="-240000">
                                      <p:cBhvr>
                                        <p:cTn id="25" dur="650" fill="hold">
                                          <p:stCondLst>
                                            <p:cond delay="650"/>
                                          </p:stCondLst>
                                        </p:cTn>
                                        <p:tgtEl>
                                          <p:spTgt spid="14"/>
                                        </p:tgtEl>
                                        <p:attrNameLst>
                                          <p:attrName>r</p:attrName>
                                        </p:attrNameLst>
                                      </p:cBhvr>
                                    </p:animRot>
                                    <p:animRot by="240000">
                                      <p:cBhvr>
                                        <p:cTn id="26" dur="650" fill="hold">
                                          <p:stCondLst>
                                            <p:cond delay="1300"/>
                                          </p:stCondLst>
                                        </p:cTn>
                                        <p:tgtEl>
                                          <p:spTgt spid="14"/>
                                        </p:tgtEl>
                                        <p:attrNameLst>
                                          <p:attrName>r</p:attrName>
                                        </p:attrNameLst>
                                      </p:cBhvr>
                                    </p:animRot>
                                    <p:animRot by="-240000">
                                      <p:cBhvr>
                                        <p:cTn id="27" dur="650" fill="hold">
                                          <p:stCondLst>
                                            <p:cond delay="1950"/>
                                          </p:stCondLst>
                                        </p:cTn>
                                        <p:tgtEl>
                                          <p:spTgt spid="14"/>
                                        </p:tgtEl>
                                        <p:attrNameLst>
                                          <p:attrName>r</p:attrName>
                                        </p:attrNameLst>
                                      </p:cBhvr>
                                    </p:animRot>
                                    <p:animRot by="120000">
                                      <p:cBhvr>
                                        <p:cTn id="28" dur="650" fill="hold">
                                          <p:stCondLst>
                                            <p:cond delay="2600"/>
                                          </p:stCondLst>
                                        </p:cTn>
                                        <p:tgtEl>
                                          <p:spTgt spid="14"/>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325" fill="hold">
                                          <p:stCondLst>
                                            <p:cond delay="0"/>
                                          </p:stCondLst>
                                        </p:cTn>
                                        <p:tgtEl>
                                          <p:spTgt spid="16"/>
                                        </p:tgtEl>
                                        <p:attrNameLst>
                                          <p:attrName>r</p:attrName>
                                        </p:attrNameLst>
                                      </p:cBhvr>
                                    </p:animRot>
                                    <p:animRot by="-240000">
                                      <p:cBhvr>
                                        <p:cTn id="31" dur="650" fill="hold">
                                          <p:stCondLst>
                                            <p:cond delay="650"/>
                                          </p:stCondLst>
                                        </p:cTn>
                                        <p:tgtEl>
                                          <p:spTgt spid="16"/>
                                        </p:tgtEl>
                                        <p:attrNameLst>
                                          <p:attrName>r</p:attrName>
                                        </p:attrNameLst>
                                      </p:cBhvr>
                                    </p:animRot>
                                    <p:animRot by="240000">
                                      <p:cBhvr>
                                        <p:cTn id="32" dur="650" fill="hold">
                                          <p:stCondLst>
                                            <p:cond delay="1300"/>
                                          </p:stCondLst>
                                        </p:cTn>
                                        <p:tgtEl>
                                          <p:spTgt spid="16"/>
                                        </p:tgtEl>
                                        <p:attrNameLst>
                                          <p:attrName>r</p:attrName>
                                        </p:attrNameLst>
                                      </p:cBhvr>
                                    </p:animRot>
                                    <p:animRot by="-240000">
                                      <p:cBhvr>
                                        <p:cTn id="33" dur="650" fill="hold">
                                          <p:stCondLst>
                                            <p:cond delay="1950"/>
                                          </p:stCondLst>
                                        </p:cTn>
                                        <p:tgtEl>
                                          <p:spTgt spid="16"/>
                                        </p:tgtEl>
                                        <p:attrNameLst>
                                          <p:attrName>r</p:attrName>
                                        </p:attrNameLst>
                                      </p:cBhvr>
                                    </p:animRot>
                                    <p:animRot by="120000">
                                      <p:cBhvr>
                                        <p:cTn id="34" dur="650" fill="hold">
                                          <p:stCondLst>
                                            <p:cond delay="2600"/>
                                          </p:stCondLst>
                                        </p:cTn>
                                        <p:tgtEl>
                                          <p:spTgt spid="16"/>
                                        </p:tgtEl>
                                        <p:attrNameLst>
                                          <p:attrName>r</p:attrName>
                                        </p:attrNameLst>
                                      </p:cBhvr>
                                    </p:animRot>
                                  </p:childTnLst>
                                </p:cTn>
                              </p:par>
                              <p:par>
                                <p:cTn id="35" presetID="32" presetClass="emph" presetSubtype="0" repeatCount="indefinite" fill="hold" nodeType="withEffect">
                                  <p:stCondLst>
                                    <p:cond delay="0"/>
                                  </p:stCondLst>
                                  <p:childTnLst>
                                    <p:animRot by="120000">
                                      <p:cBhvr>
                                        <p:cTn id="36" dur="325" fill="hold">
                                          <p:stCondLst>
                                            <p:cond delay="0"/>
                                          </p:stCondLst>
                                        </p:cTn>
                                        <p:tgtEl>
                                          <p:spTgt spid="17"/>
                                        </p:tgtEl>
                                        <p:attrNameLst>
                                          <p:attrName>r</p:attrName>
                                        </p:attrNameLst>
                                      </p:cBhvr>
                                    </p:animRot>
                                    <p:animRot by="-240000">
                                      <p:cBhvr>
                                        <p:cTn id="37" dur="650" fill="hold">
                                          <p:stCondLst>
                                            <p:cond delay="650"/>
                                          </p:stCondLst>
                                        </p:cTn>
                                        <p:tgtEl>
                                          <p:spTgt spid="17"/>
                                        </p:tgtEl>
                                        <p:attrNameLst>
                                          <p:attrName>r</p:attrName>
                                        </p:attrNameLst>
                                      </p:cBhvr>
                                    </p:animRot>
                                    <p:animRot by="240000">
                                      <p:cBhvr>
                                        <p:cTn id="38" dur="650" fill="hold">
                                          <p:stCondLst>
                                            <p:cond delay="1300"/>
                                          </p:stCondLst>
                                        </p:cTn>
                                        <p:tgtEl>
                                          <p:spTgt spid="17"/>
                                        </p:tgtEl>
                                        <p:attrNameLst>
                                          <p:attrName>r</p:attrName>
                                        </p:attrNameLst>
                                      </p:cBhvr>
                                    </p:animRot>
                                    <p:animRot by="-240000">
                                      <p:cBhvr>
                                        <p:cTn id="39" dur="650" fill="hold">
                                          <p:stCondLst>
                                            <p:cond delay="1950"/>
                                          </p:stCondLst>
                                        </p:cTn>
                                        <p:tgtEl>
                                          <p:spTgt spid="17"/>
                                        </p:tgtEl>
                                        <p:attrNameLst>
                                          <p:attrName>r</p:attrName>
                                        </p:attrNameLst>
                                      </p:cBhvr>
                                    </p:animRot>
                                    <p:animRot by="120000">
                                      <p:cBhvr>
                                        <p:cTn id="40" dur="650" fill="hold">
                                          <p:stCondLst>
                                            <p:cond delay="2600"/>
                                          </p:stCondLst>
                                        </p:cTn>
                                        <p:tgtEl>
                                          <p:spTgt spid="17"/>
                                        </p:tgtEl>
                                        <p:attrNameLst>
                                          <p:attrName>r</p:attrName>
                                        </p:attrNameLst>
                                      </p:cBhvr>
                                    </p:animRot>
                                  </p:childTnLst>
                                </p:cTn>
                              </p:par>
                              <p:par>
                                <p:cTn id="41" presetID="32" presetClass="emph" presetSubtype="0" repeatCount="indefinite" fill="hold" nodeType="withEffect">
                                  <p:stCondLst>
                                    <p:cond delay="0"/>
                                  </p:stCondLst>
                                  <p:childTnLst>
                                    <p:animRot by="120000">
                                      <p:cBhvr>
                                        <p:cTn id="42" dur="325" fill="hold">
                                          <p:stCondLst>
                                            <p:cond delay="0"/>
                                          </p:stCondLst>
                                        </p:cTn>
                                        <p:tgtEl>
                                          <p:spTgt spid="18"/>
                                        </p:tgtEl>
                                        <p:attrNameLst>
                                          <p:attrName>r</p:attrName>
                                        </p:attrNameLst>
                                      </p:cBhvr>
                                    </p:animRot>
                                    <p:animRot by="-240000">
                                      <p:cBhvr>
                                        <p:cTn id="43" dur="650" fill="hold">
                                          <p:stCondLst>
                                            <p:cond delay="650"/>
                                          </p:stCondLst>
                                        </p:cTn>
                                        <p:tgtEl>
                                          <p:spTgt spid="18"/>
                                        </p:tgtEl>
                                        <p:attrNameLst>
                                          <p:attrName>r</p:attrName>
                                        </p:attrNameLst>
                                      </p:cBhvr>
                                    </p:animRot>
                                    <p:animRot by="240000">
                                      <p:cBhvr>
                                        <p:cTn id="44" dur="650" fill="hold">
                                          <p:stCondLst>
                                            <p:cond delay="1300"/>
                                          </p:stCondLst>
                                        </p:cTn>
                                        <p:tgtEl>
                                          <p:spTgt spid="18"/>
                                        </p:tgtEl>
                                        <p:attrNameLst>
                                          <p:attrName>r</p:attrName>
                                        </p:attrNameLst>
                                      </p:cBhvr>
                                    </p:animRot>
                                    <p:animRot by="-240000">
                                      <p:cBhvr>
                                        <p:cTn id="45" dur="650" fill="hold">
                                          <p:stCondLst>
                                            <p:cond delay="1950"/>
                                          </p:stCondLst>
                                        </p:cTn>
                                        <p:tgtEl>
                                          <p:spTgt spid="18"/>
                                        </p:tgtEl>
                                        <p:attrNameLst>
                                          <p:attrName>r</p:attrName>
                                        </p:attrNameLst>
                                      </p:cBhvr>
                                    </p:animRot>
                                    <p:animRot by="120000">
                                      <p:cBhvr>
                                        <p:cTn id="46" dur="650" fill="hold">
                                          <p:stCondLst>
                                            <p:cond delay="2600"/>
                                          </p:stCondLst>
                                        </p:cTn>
                                        <p:tgtEl>
                                          <p:spTgt spid="18"/>
                                        </p:tgtEl>
                                        <p:attrNameLst>
                                          <p:attrName>r</p:attrName>
                                        </p:attrNameLst>
                                      </p:cBhvr>
                                    </p:animRot>
                                  </p:childTnLst>
                                </p:cTn>
                              </p:par>
                              <p:par>
                                <p:cTn id="47" presetID="32" presetClass="emph" presetSubtype="0" repeatCount="indefinite" fill="hold" nodeType="withEffect">
                                  <p:stCondLst>
                                    <p:cond delay="0"/>
                                  </p:stCondLst>
                                  <p:childTnLst>
                                    <p:animRot by="120000">
                                      <p:cBhvr>
                                        <p:cTn id="48" dur="100" fill="hold">
                                          <p:stCondLst>
                                            <p:cond delay="0"/>
                                          </p:stCondLst>
                                        </p:cTn>
                                        <p:tgtEl>
                                          <p:spTgt spid="2051"/>
                                        </p:tgtEl>
                                        <p:attrNameLst>
                                          <p:attrName>r</p:attrName>
                                        </p:attrNameLst>
                                      </p:cBhvr>
                                    </p:animRot>
                                    <p:animRot by="-240000">
                                      <p:cBhvr>
                                        <p:cTn id="49" dur="200" fill="hold">
                                          <p:stCondLst>
                                            <p:cond delay="200"/>
                                          </p:stCondLst>
                                        </p:cTn>
                                        <p:tgtEl>
                                          <p:spTgt spid="2051"/>
                                        </p:tgtEl>
                                        <p:attrNameLst>
                                          <p:attrName>r</p:attrName>
                                        </p:attrNameLst>
                                      </p:cBhvr>
                                    </p:animRot>
                                    <p:animRot by="240000">
                                      <p:cBhvr>
                                        <p:cTn id="50" dur="200" fill="hold">
                                          <p:stCondLst>
                                            <p:cond delay="400"/>
                                          </p:stCondLst>
                                        </p:cTn>
                                        <p:tgtEl>
                                          <p:spTgt spid="2051"/>
                                        </p:tgtEl>
                                        <p:attrNameLst>
                                          <p:attrName>r</p:attrName>
                                        </p:attrNameLst>
                                      </p:cBhvr>
                                    </p:animRot>
                                    <p:animRot by="-240000">
                                      <p:cBhvr>
                                        <p:cTn id="51" dur="200" fill="hold">
                                          <p:stCondLst>
                                            <p:cond delay="600"/>
                                          </p:stCondLst>
                                        </p:cTn>
                                        <p:tgtEl>
                                          <p:spTgt spid="2051"/>
                                        </p:tgtEl>
                                        <p:attrNameLst>
                                          <p:attrName>r</p:attrName>
                                        </p:attrNameLst>
                                      </p:cBhvr>
                                    </p:animRot>
                                    <p:animRot by="120000">
                                      <p:cBhvr>
                                        <p:cTn id="52" dur="200" fill="hold">
                                          <p:stCondLst>
                                            <p:cond delay="800"/>
                                          </p:stCondLst>
                                        </p:cTn>
                                        <p:tgtEl>
                                          <p:spTgt spid="2051"/>
                                        </p:tgtEl>
                                        <p:attrNameLst>
                                          <p:attrName>r</p:attrName>
                                        </p:attrNameLst>
                                      </p:cBhvr>
                                    </p:animRot>
                                  </p:childTnLst>
                                </p:cTn>
                              </p:par>
                              <p:par>
                                <p:cTn id="53" presetID="32" presetClass="emph" presetSubtype="0" repeatCount="indefinite" fill="hold" nodeType="withEffect">
                                  <p:stCondLst>
                                    <p:cond delay="0"/>
                                  </p:stCondLst>
                                  <p:childTnLst>
                                    <p:animRot by="120000">
                                      <p:cBhvr>
                                        <p:cTn id="54" dur="100" fill="hold">
                                          <p:stCondLst>
                                            <p:cond delay="0"/>
                                          </p:stCondLst>
                                        </p:cTn>
                                        <p:tgtEl>
                                          <p:spTgt spid="2050"/>
                                        </p:tgtEl>
                                        <p:attrNameLst>
                                          <p:attrName>r</p:attrName>
                                        </p:attrNameLst>
                                      </p:cBhvr>
                                    </p:animRot>
                                    <p:animRot by="-240000">
                                      <p:cBhvr>
                                        <p:cTn id="55" dur="200" fill="hold">
                                          <p:stCondLst>
                                            <p:cond delay="200"/>
                                          </p:stCondLst>
                                        </p:cTn>
                                        <p:tgtEl>
                                          <p:spTgt spid="2050"/>
                                        </p:tgtEl>
                                        <p:attrNameLst>
                                          <p:attrName>r</p:attrName>
                                        </p:attrNameLst>
                                      </p:cBhvr>
                                    </p:animRot>
                                    <p:animRot by="240000">
                                      <p:cBhvr>
                                        <p:cTn id="56" dur="200" fill="hold">
                                          <p:stCondLst>
                                            <p:cond delay="400"/>
                                          </p:stCondLst>
                                        </p:cTn>
                                        <p:tgtEl>
                                          <p:spTgt spid="2050"/>
                                        </p:tgtEl>
                                        <p:attrNameLst>
                                          <p:attrName>r</p:attrName>
                                        </p:attrNameLst>
                                      </p:cBhvr>
                                    </p:animRot>
                                    <p:animRot by="-240000">
                                      <p:cBhvr>
                                        <p:cTn id="57" dur="200" fill="hold">
                                          <p:stCondLst>
                                            <p:cond delay="600"/>
                                          </p:stCondLst>
                                        </p:cTn>
                                        <p:tgtEl>
                                          <p:spTgt spid="2050"/>
                                        </p:tgtEl>
                                        <p:attrNameLst>
                                          <p:attrName>r</p:attrName>
                                        </p:attrNameLst>
                                      </p:cBhvr>
                                    </p:animRot>
                                    <p:animRot by="120000">
                                      <p:cBhvr>
                                        <p:cTn id="58" dur="200" fill="hold">
                                          <p:stCondLst>
                                            <p:cond delay="800"/>
                                          </p:stCondLst>
                                        </p:cTn>
                                        <p:tgtEl>
                                          <p:spTgt spid="2050"/>
                                        </p:tgtEl>
                                        <p:attrNameLst>
                                          <p:attrName>r</p:attrName>
                                        </p:attrNameLst>
                                      </p:cBhvr>
                                    </p:animRot>
                                  </p:childTnLst>
                                </p:cTn>
                              </p:par>
                              <p:par>
                                <p:cTn id="59" presetID="1" presetClass="mediacall" presetSubtype="0" fill="hold" nodeType="withEffect">
                                  <p:stCondLst>
                                    <p:cond delay="0"/>
                                  </p:stCondLst>
                                  <p:childTnLst>
                                    <p:cmd type="call" cmd="playFrom(0.0)">
                                      <p:cBhvr>
                                        <p:cTn id="60" dur="1" fill="hold"/>
                                        <p:tgtEl>
                                          <p:spTgt spid="2"/>
                                        </p:tgtEl>
                                      </p:cBhvr>
                                    </p:cmd>
                                  </p:childTnLst>
                                </p:cTn>
                              </p:par>
                            </p:childTnLst>
                          </p:cTn>
                        </p:par>
                      </p:childTnLst>
                    </p:cTn>
                  </p:par>
                  <p:par>
                    <p:cTn id="61" fill="hold">
                      <p:stCondLst>
                        <p:cond delay="indefinite"/>
                      </p:stCondLst>
                      <p:childTnLst>
                        <p:par>
                          <p:cTn id="62" fill="hold">
                            <p:stCondLst>
                              <p:cond delay="0"/>
                            </p:stCondLst>
                            <p:childTnLst>
                              <p:par>
                                <p:cTn id="63" presetID="31" presetClass="exit" presetSubtype="0" fill="hold" grpId="0" nodeType="clickEffect">
                                  <p:stCondLst>
                                    <p:cond delay="0"/>
                                  </p:stCondLst>
                                  <p:childTnLst>
                                    <p:anim calcmode="lin" valueType="num">
                                      <p:cBhvr>
                                        <p:cTn id="64" dur="1000"/>
                                        <p:tgtEl>
                                          <p:spTgt spid="4"/>
                                        </p:tgtEl>
                                        <p:attrNameLst>
                                          <p:attrName>ppt_w</p:attrName>
                                        </p:attrNameLst>
                                      </p:cBhvr>
                                      <p:tavLst>
                                        <p:tav tm="0">
                                          <p:val>
                                            <p:strVal val="ppt_w"/>
                                          </p:val>
                                        </p:tav>
                                        <p:tav tm="100000">
                                          <p:val>
                                            <p:fltVal val="0"/>
                                          </p:val>
                                        </p:tav>
                                      </p:tavLst>
                                    </p:anim>
                                    <p:anim calcmode="lin" valueType="num">
                                      <p:cBhvr>
                                        <p:cTn id="65" dur="1000"/>
                                        <p:tgtEl>
                                          <p:spTgt spid="4"/>
                                        </p:tgtEl>
                                        <p:attrNameLst>
                                          <p:attrName>ppt_h</p:attrName>
                                        </p:attrNameLst>
                                      </p:cBhvr>
                                      <p:tavLst>
                                        <p:tav tm="0">
                                          <p:val>
                                            <p:strVal val="ppt_h"/>
                                          </p:val>
                                        </p:tav>
                                        <p:tav tm="100000">
                                          <p:val>
                                            <p:fltVal val="0"/>
                                          </p:val>
                                        </p:tav>
                                      </p:tavLst>
                                    </p:anim>
                                    <p:anim calcmode="lin" valueType="num">
                                      <p:cBhvr>
                                        <p:cTn id="66" dur="1000"/>
                                        <p:tgtEl>
                                          <p:spTgt spid="4"/>
                                        </p:tgtEl>
                                        <p:attrNameLst>
                                          <p:attrName>style.rotation</p:attrName>
                                        </p:attrNameLst>
                                      </p:cBhvr>
                                      <p:tavLst>
                                        <p:tav tm="0">
                                          <p:val>
                                            <p:fltVal val="0"/>
                                          </p:val>
                                        </p:tav>
                                        <p:tav tm="100000">
                                          <p:val>
                                            <p:fltVal val="90"/>
                                          </p:val>
                                        </p:tav>
                                      </p:tavLst>
                                    </p:anim>
                                    <p:animEffect transition="out" filter="fade">
                                      <p:cBhvr>
                                        <p:cTn id="67" dur="1000"/>
                                        <p:tgtEl>
                                          <p:spTgt spid="4"/>
                                        </p:tgtEl>
                                      </p:cBhvr>
                                    </p:animEffect>
                                    <p:set>
                                      <p:cBhvr>
                                        <p:cTn id="68" dur="1" fill="hold">
                                          <p:stCondLst>
                                            <p:cond delay="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numSld="7">
                <p:cTn id="69" fill="hold" display="0">
                  <p:stCondLst>
                    <p:cond delay="indefinite"/>
                  </p:stCondLst>
                  <p:endCondLst>
                    <p:cond evt="onStopAudio" delay="0">
                      <p:tgtEl>
                        <p:sldTgt/>
                      </p:tgtEl>
                    </p:cond>
                  </p:endCondLst>
                </p:cTn>
                <p:tgtEl>
                  <p:spTgt spid="2"/>
                </p:tgtEl>
              </p:cMediaNode>
            </p:audio>
          </p:childTnLst>
        </p:cTn>
      </p:par>
    </p:tnLst>
    <p:bldLst>
      <p:bldP spid="4" grpId="0" bldLvl="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5"/>
          <p:cNvPicPr>
            <a:picLocks noChangeAspect="1"/>
          </p:cNvPicPr>
          <p:nvPr/>
        </p:nvPicPr>
        <p:blipFill rotWithShape="1">
          <a:blip r:embed="rId4">
            <a:extLst>
              <a:ext uri="{28A0092B-C50C-407E-A947-70E740481C1C}">
                <a14:useLocalDpi xmlns:a14="http://schemas.microsoft.com/office/drawing/2010/main" val="0"/>
              </a:ext>
            </a:extLst>
          </a:blip>
          <a:srcRect t="40550" r="76094"/>
          <a:stretch/>
        </p:blipFill>
        <p:spPr>
          <a:xfrm flipH="1">
            <a:off x="5655897" y="2180463"/>
            <a:ext cx="6536102" cy="4677537"/>
          </a:xfrm>
          <a:prstGeom prst="rect">
            <a:avLst/>
          </a:prstGeom>
        </p:spPr>
      </p:pic>
      <p:pic>
        <p:nvPicPr>
          <p:cNvPr id="3" name="图片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86874" y="3759986"/>
            <a:ext cx="6818251" cy="2934101"/>
          </a:xfrm>
          <a:prstGeom prst="rect">
            <a:avLst/>
          </a:prstGeom>
        </p:spPr>
      </p:pic>
      <p:pic>
        <p:nvPicPr>
          <p:cNvPr id="7" name="图片 6"/>
          <p:cNvPicPr>
            <a:picLocks noChangeAspect="1"/>
          </p:cNvPicPr>
          <p:nvPr/>
        </p:nvPicPr>
        <p:blipFill rotWithShape="1">
          <a:blip r:embed="rId6">
            <a:extLst>
              <a:ext uri="{28A0092B-C50C-407E-A947-70E740481C1C}">
                <a14:useLocalDpi xmlns:a14="http://schemas.microsoft.com/office/drawing/2010/main" val="0"/>
              </a:ext>
            </a:extLst>
          </a:blip>
          <a:srcRect l="84636" t="839" r="381" b="75359"/>
          <a:stretch/>
        </p:blipFill>
        <p:spPr>
          <a:xfrm flipH="1">
            <a:off x="0" y="0"/>
            <a:ext cx="3505200" cy="1602363"/>
          </a:xfrm>
          <a:prstGeom prst="rect">
            <a:avLst/>
          </a:prstGeom>
        </p:spPr>
      </p:pic>
      <p:sp>
        <p:nvSpPr>
          <p:cNvPr id="8" name="椭圆 7"/>
          <p:cNvSpPr/>
          <p:nvPr/>
        </p:nvSpPr>
        <p:spPr>
          <a:xfrm>
            <a:off x="11009014" y="-797584"/>
            <a:ext cx="1595168" cy="1595168"/>
          </a:xfrm>
          <a:prstGeom prst="ellipse">
            <a:avLst/>
          </a:prstGeom>
          <a:solidFill>
            <a:srgbClr val="65AE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椭圆 9"/>
          <p:cNvSpPr/>
          <p:nvPr/>
        </p:nvSpPr>
        <p:spPr>
          <a:xfrm>
            <a:off x="3505200" y="902211"/>
            <a:ext cx="6615343" cy="1596293"/>
          </a:xfrm>
          <a:prstGeom prst="ellipse">
            <a:avLst/>
          </a:prstGeom>
          <a:solidFill>
            <a:srgbClr val="FEBA02"/>
          </a:solid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err="1">
                <a:ln w="0">
                  <a:solidFill>
                    <a:prstClr val="black"/>
                  </a:solidFill>
                </a:ln>
                <a:solidFill>
                  <a:prstClr val="white"/>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Trả</a:t>
            </a:r>
            <a:r>
              <a:rPr kumimoji="0" lang="en-US" altLang="zh-CN" sz="5400" b="1" i="0" u="none" strike="noStrike" kern="1200" cap="none" spc="0" normalizeH="0" noProof="0" dirty="0">
                <a:ln w="0">
                  <a:solidFill>
                    <a:prstClr val="black"/>
                  </a:solidFill>
                </a:ln>
                <a:solidFill>
                  <a:prstClr val="white"/>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5400" b="1" i="0" u="none" strike="noStrike" kern="1200" cap="none" spc="0" normalizeH="0" noProof="0" dirty="0" err="1">
                <a:ln w="0">
                  <a:solidFill>
                    <a:prstClr val="black"/>
                  </a:solidFill>
                </a:ln>
                <a:solidFill>
                  <a:prstClr val="white"/>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lời</a:t>
            </a:r>
            <a:r>
              <a:rPr kumimoji="0" lang="en-US" altLang="zh-CN" sz="5400" b="1" i="0" u="none" strike="noStrike" kern="1200" cap="none" spc="0" normalizeH="0" noProof="0" dirty="0">
                <a:ln w="0">
                  <a:solidFill>
                    <a:prstClr val="black"/>
                  </a:solidFill>
                </a:ln>
                <a:solidFill>
                  <a:prstClr val="white"/>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5400" b="1" i="0" u="none" strike="noStrike" kern="1200" cap="none" spc="0" normalizeH="0" noProof="0" dirty="0" err="1">
                <a:ln w="0">
                  <a:solidFill>
                    <a:prstClr val="black"/>
                  </a:solidFill>
                </a:ln>
                <a:solidFill>
                  <a:prstClr val="white"/>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altLang="zh-CN" sz="5400" b="1" i="0" u="none" strike="noStrike" kern="1200" cap="none" spc="0" normalizeH="0" noProof="0" dirty="0">
                <a:ln w="0">
                  <a:solidFill>
                    <a:prstClr val="black"/>
                  </a:solidFill>
                </a:ln>
                <a:solidFill>
                  <a:prstClr val="white"/>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5400" b="1" i="0" u="none" strike="noStrike" kern="1200" cap="none" spc="0" normalizeH="0" noProof="0" dirty="0" err="1">
                <a:ln w="0">
                  <a:solidFill>
                    <a:prstClr val="black"/>
                  </a:solidFill>
                </a:ln>
                <a:solidFill>
                  <a:prstClr val="white"/>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hỏi</a:t>
            </a:r>
            <a:endParaRPr kumimoji="0" lang="zh-CN" altLang="en-US" sz="5400" b="1" i="0" u="none" strike="noStrike" kern="1200" cap="none" spc="0" normalizeH="0" baseline="0" noProof="0" dirty="0">
              <a:ln w="0">
                <a:solidFill>
                  <a:prstClr val="black"/>
                </a:solidFill>
              </a:ln>
              <a:solidFill>
                <a:prstClr val="white"/>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43892886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26"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80">
                                          <p:stCondLst>
                                            <p:cond delay="0"/>
                                          </p:stCondLst>
                                        </p:cTn>
                                        <p:tgtEl>
                                          <p:spTgt spid="8"/>
                                        </p:tgtEl>
                                      </p:cBhvr>
                                    </p:animEffect>
                                    <p:anim calcmode="lin" valueType="num">
                                      <p:cBhvr>
                                        <p:cTn id="13"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8" dur="26">
                                          <p:stCondLst>
                                            <p:cond delay="650"/>
                                          </p:stCondLst>
                                        </p:cTn>
                                        <p:tgtEl>
                                          <p:spTgt spid="8"/>
                                        </p:tgtEl>
                                      </p:cBhvr>
                                      <p:to x="100000" y="60000"/>
                                    </p:animScale>
                                    <p:animScale>
                                      <p:cBhvr>
                                        <p:cTn id="19" dur="166" decel="50000">
                                          <p:stCondLst>
                                            <p:cond delay="676"/>
                                          </p:stCondLst>
                                        </p:cTn>
                                        <p:tgtEl>
                                          <p:spTgt spid="8"/>
                                        </p:tgtEl>
                                      </p:cBhvr>
                                      <p:to x="100000" y="100000"/>
                                    </p:animScale>
                                    <p:animScale>
                                      <p:cBhvr>
                                        <p:cTn id="20" dur="26">
                                          <p:stCondLst>
                                            <p:cond delay="1312"/>
                                          </p:stCondLst>
                                        </p:cTn>
                                        <p:tgtEl>
                                          <p:spTgt spid="8"/>
                                        </p:tgtEl>
                                      </p:cBhvr>
                                      <p:to x="100000" y="80000"/>
                                    </p:animScale>
                                    <p:animScale>
                                      <p:cBhvr>
                                        <p:cTn id="21" dur="166" decel="50000">
                                          <p:stCondLst>
                                            <p:cond delay="1338"/>
                                          </p:stCondLst>
                                        </p:cTn>
                                        <p:tgtEl>
                                          <p:spTgt spid="8"/>
                                        </p:tgtEl>
                                      </p:cBhvr>
                                      <p:to x="100000" y="100000"/>
                                    </p:animScale>
                                    <p:animScale>
                                      <p:cBhvr>
                                        <p:cTn id="22" dur="26">
                                          <p:stCondLst>
                                            <p:cond delay="1642"/>
                                          </p:stCondLst>
                                        </p:cTn>
                                        <p:tgtEl>
                                          <p:spTgt spid="8"/>
                                        </p:tgtEl>
                                      </p:cBhvr>
                                      <p:to x="100000" y="90000"/>
                                    </p:animScale>
                                    <p:animScale>
                                      <p:cBhvr>
                                        <p:cTn id="23" dur="166" decel="50000">
                                          <p:stCondLst>
                                            <p:cond delay="1668"/>
                                          </p:stCondLst>
                                        </p:cTn>
                                        <p:tgtEl>
                                          <p:spTgt spid="8"/>
                                        </p:tgtEl>
                                      </p:cBhvr>
                                      <p:to x="100000" y="100000"/>
                                    </p:animScale>
                                    <p:animScale>
                                      <p:cBhvr>
                                        <p:cTn id="24" dur="26">
                                          <p:stCondLst>
                                            <p:cond delay="1808"/>
                                          </p:stCondLst>
                                        </p:cTn>
                                        <p:tgtEl>
                                          <p:spTgt spid="8"/>
                                        </p:tgtEl>
                                      </p:cBhvr>
                                      <p:to x="100000" y="95000"/>
                                    </p:animScale>
                                    <p:animScale>
                                      <p:cBhvr>
                                        <p:cTn id="25" dur="166" decel="50000">
                                          <p:stCondLst>
                                            <p:cond delay="1834"/>
                                          </p:stCondLst>
                                        </p:cTn>
                                        <p:tgtEl>
                                          <p:spTgt spid="8"/>
                                        </p:tgtEl>
                                      </p:cBhvr>
                                      <p:to x="100000" y="100000"/>
                                    </p:animScale>
                                  </p:childTnLst>
                                </p:cTn>
                              </p:par>
                              <p:par>
                                <p:cTn id="26" presetID="42" presetClass="entr" presetSubtype="0" fill="hold"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par>
                          <p:cTn id="31" fill="hold">
                            <p:stCondLst>
                              <p:cond delay="2000"/>
                            </p:stCondLst>
                            <p:childTnLst>
                              <p:par>
                                <p:cTn id="32" presetID="21" presetClass="entr" presetSubtype="1" fill="hold" grpId="0" nodeType="after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heel(1)">
                                      <p:cBhvr>
                                        <p:cTn id="34" dur="2000"/>
                                        <p:tgtEl>
                                          <p:spTgt spid="10"/>
                                        </p:tgtEl>
                                      </p:cBhvr>
                                    </p:animEffect>
                                  </p:childTnLst>
                                </p:cTn>
                              </p:par>
                            </p:childTnLst>
                          </p:cTn>
                        </p:par>
                        <p:par>
                          <p:cTn id="35" fill="hold">
                            <p:stCondLst>
                              <p:cond delay="4000"/>
                            </p:stCondLst>
                            <p:childTnLst>
                              <p:par>
                                <p:cTn id="36" presetID="53" presetClass="entr" presetSubtype="16" fill="hold" nodeType="afterEffect">
                                  <p:stCondLst>
                                    <p:cond delay="0"/>
                                  </p:stCondLst>
                                  <p:childTnLst>
                                    <p:set>
                                      <p:cBhvr>
                                        <p:cTn id="37" dur="1" fill="hold">
                                          <p:stCondLst>
                                            <p:cond delay="0"/>
                                          </p:stCondLst>
                                        </p:cTn>
                                        <p:tgtEl>
                                          <p:spTgt spid="3"/>
                                        </p:tgtEl>
                                        <p:attrNameLst>
                                          <p:attrName>style.visibility</p:attrName>
                                        </p:attrNameLst>
                                      </p:cBhvr>
                                      <p:to>
                                        <p:strVal val="visible"/>
                                      </p:to>
                                    </p:set>
                                    <p:anim calcmode="lin" valueType="num">
                                      <p:cBhvr>
                                        <p:cTn id="38" dur="500" fill="hold"/>
                                        <p:tgtEl>
                                          <p:spTgt spid="3"/>
                                        </p:tgtEl>
                                        <p:attrNameLst>
                                          <p:attrName>ppt_w</p:attrName>
                                        </p:attrNameLst>
                                      </p:cBhvr>
                                      <p:tavLst>
                                        <p:tav tm="0">
                                          <p:val>
                                            <p:fltVal val="0"/>
                                          </p:val>
                                        </p:tav>
                                        <p:tav tm="100000">
                                          <p:val>
                                            <p:strVal val="#ppt_w"/>
                                          </p:val>
                                        </p:tav>
                                      </p:tavLst>
                                    </p:anim>
                                    <p:anim calcmode="lin" valueType="num">
                                      <p:cBhvr>
                                        <p:cTn id="39" dur="500" fill="hold"/>
                                        <p:tgtEl>
                                          <p:spTgt spid="3"/>
                                        </p:tgtEl>
                                        <p:attrNameLst>
                                          <p:attrName>ppt_h</p:attrName>
                                        </p:attrNameLst>
                                      </p:cBhvr>
                                      <p:tavLst>
                                        <p:tav tm="0">
                                          <p:val>
                                            <p:fltVal val="0"/>
                                          </p:val>
                                        </p:tav>
                                        <p:tav tm="100000">
                                          <p:val>
                                            <p:strVal val="#ppt_h"/>
                                          </p:val>
                                        </p:tav>
                                      </p:tavLst>
                                    </p:anim>
                                    <p:animEffect transition="in" filter="fade">
                                      <p:cBhvr>
                                        <p:cTn id="4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E1DCBAE-1F1F-47A4-A36B-E5B9B289F4AC}"/>
              </a:ext>
            </a:extLst>
          </p:cNvPr>
          <p:cNvSpPr txBox="1"/>
          <p:nvPr/>
        </p:nvSpPr>
        <p:spPr>
          <a:xfrm>
            <a:off x="1746715" y="695221"/>
            <a:ext cx="9445829" cy="730200"/>
          </a:xfrm>
          <a:prstGeom prst="rect">
            <a:avLst/>
          </a:prstGeom>
          <a:noFill/>
        </p:spPr>
        <p:txBody>
          <a:bodyPr wrap="square" rtlCol="0">
            <a:spAutoFit/>
          </a:bodyPr>
          <a:lstStyle/>
          <a:p>
            <a:pPr algn="just">
              <a:lnSpc>
                <a:spcPct val="150000"/>
              </a:lnSpc>
            </a:pPr>
            <a:r>
              <a:rPr lang="vi-VN" sz="3200" b="1" dirty="0">
                <a:solidFill>
                  <a:schemeClr val="accent6">
                    <a:lumMod val="75000"/>
                  </a:schemeClr>
                </a:solidFill>
                <a:latin typeface="Arial-Rounded" panose="020B0500000000000000" pitchFamily="34" charset="0"/>
                <a:ea typeface="Arial-Rounded" panose="020B0500000000000000" pitchFamily="34" charset="0"/>
                <a:cs typeface="Arial-Rounded" panose="020B0500000000000000" pitchFamily="34" charset="0"/>
              </a:rPr>
              <a:t>1. </a:t>
            </a:r>
            <a:r>
              <a:rPr lang="vi-VN" sz="3200" dirty="0">
                <a:latin typeface="Arial-Rounded" panose="020B0500000000000000" pitchFamily="34" charset="0"/>
                <a:ea typeface="Arial-Rounded" panose="020B0500000000000000" pitchFamily="34" charset="0"/>
                <a:cs typeface="Arial-Rounded" panose="020B0500000000000000" pitchFamily="34" charset="0"/>
              </a:rPr>
              <a:t>Khi chia tay sóc, kiến cảm thấy thế nào ?</a:t>
            </a:r>
          </a:p>
        </p:txBody>
      </p:sp>
      <p:sp>
        <p:nvSpPr>
          <p:cNvPr id="5" name="TextBox 4">
            <a:extLst>
              <a:ext uri="{FF2B5EF4-FFF2-40B4-BE49-F238E27FC236}">
                <a16:creationId xmlns:a16="http://schemas.microsoft.com/office/drawing/2014/main" id="{CDE90E26-2A02-4127-860C-7C8E118F4512}"/>
              </a:ext>
            </a:extLst>
          </p:cNvPr>
          <p:cNvSpPr txBox="1"/>
          <p:nvPr/>
        </p:nvSpPr>
        <p:spPr>
          <a:xfrm>
            <a:off x="1746715" y="2001070"/>
            <a:ext cx="6305332" cy="730200"/>
          </a:xfrm>
          <a:prstGeom prst="rect">
            <a:avLst/>
          </a:prstGeom>
          <a:noFill/>
        </p:spPr>
        <p:txBody>
          <a:bodyPr wrap="square" rtlCol="0">
            <a:spAutoFit/>
          </a:bodyPr>
          <a:lstStyle/>
          <a:p>
            <a:pPr algn="just">
              <a:lnSpc>
                <a:spcPct val="150000"/>
              </a:lnSpc>
            </a:pPr>
            <a:r>
              <a:rPr lang="vi-VN" sz="3200" b="1" dirty="0">
                <a:solidFill>
                  <a:schemeClr val="accent6">
                    <a:lumMod val="75000"/>
                  </a:schemeClr>
                </a:solidFill>
                <a:latin typeface="Arial-Rounded" panose="020B0500000000000000" pitchFamily="34" charset="0"/>
                <a:ea typeface="Arial-Rounded" panose="020B0500000000000000" pitchFamily="34" charset="0"/>
                <a:cs typeface="Arial-Rounded" panose="020B0500000000000000" pitchFamily="34" charset="0"/>
              </a:rPr>
              <a:t>2. </a:t>
            </a:r>
            <a:r>
              <a:rPr lang="vi-VN" sz="3200" dirty="0">
                <a:latin typeface="Arial-Rounded" panose="020B0500000000000000" pitchFamily="34" charset="0"/>
                <a:ea typeface="Arial-Rounded" panose="020B0500000000000000" pitchFamily="34" charset="0"/>
                <a:cs typeface="Arial-Rounded" panose="020B0500000000000000" pitchFamily="34" charset="0"/>
              </a:rPr>
              <a:t>Sóc đồng ý với kiến điều gì ?</a:t>
            </a:r>
          </a:p>
        </p:txBody>
      </p:sp>
      <p:sp>
        <p:nvSpPr>
          <p:cNvPr id="6" name="TextBox 5">
            <a:extLst>
              <a:ext uri="{FF2B5EF4-FFF2-40B4-BE49-F238E27FC236}">
                <a16:creationId xmlns:a16="http://schemas.microsoft.com/office/drawing/2014/main" id="{9E6C0D55-9B8B-4C3B-B798-80EE1957EA4D}"/>
              </a:ext>
            </a:extLst>
          </p:cNvPr>
          <p:cNvSpPr txBox="1"/>
          <p:nvPr/>
        </p:nvSpPr>
        <p:spPr>
          <a:xfrm>
            <a:off x="1746715" y="1379037"/>
            <a:ext cx="6119826" cy="738151"/>
          </a:xfrm>
          <a:prstGeom prst="rect">
            <a:avLst/>
          </a:prstGeom>
          <a:noFill/>
        </p:spPr>
        <p:txBody>
          <a:bodyPr wrap="square" rtlCol="0">
            <a:spAutoFit/>
          </a:bodyPr>
          <a:lstStyle/>
          <a:p>
            <a:pPr algn="just">
              <a:lnSpc>
                <a:spcPct val="150000"/>
              </a:lnSpc>
            </a:pPr>
            <a:r>
              <a:rPr lang="vi-VN" sz="3200" dirty="0">
                <a:solidFill>
                  <a:schemeClr val="accent6">
                    <a:lumMod val="75000"/>
                  </a:schemeClr>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a:t>
            </a:r>
            <a:r>
              <a:rPr lang="vi-VN" sz="3200" dirty="0">
                <a:solidFill>
                  <a:schemeClr val="accent6">
                    <a:lumMod val="75000"/>
                  </a:schemeClr>
                </a:solidFill>
                <a:latin typeface="Arial-Rounded" panose="020B0500000000000000" pitchFamily="34" charset="0"/>
                <a:ea typeface="Arial-Rounded" panose="020B0500000000000000" pitchFamily="34" charset="0"/>
                <a:cs typeface="Arial-Rounded" panose="020B0500000000000000" pitchFamily="34" charset="0"/>
              </a:rPr>
              <a:t>Khi chia tay sóc, kiến </a:t>
            </a:r>
            <a:r>
              <a:rPr lang="en-US" sz="3200" dirty="0">
                <a:solidFill>
                  <a:schemeClr val="accent6">
                    <a:lumMod val="75000"/>
                  </a:schemeClr>
                </a:solidFill>
                <a:latin typeface="Arial-Rounded" panose="020B0500000000000000" pitchFamily="34" charset="0"/>
                <a:ea typeface="Arial-Rounded" panose="020B0500000000000000" pitchFamily="34" charset="0"/>
                <a:cs typeface="Arial-Rounded" panose="020B0500000000000000" pitchFamily="34" charset="0"/>
              </a:rPr>
              <a:t>r</a:t>
            </a:r>
            <a:r>
              <a:rPr lang="vi-VN" sz="3200" dirty="0">
                <a:solidFill>
                  <a:schemeClr val="accent6">
                    <a:lumMod val="75000"/>
                  </a:schemeClr>
                </a:solidFill>
                <a:latin typeface="Arial-Rounded" panose="020B0500000000000000" pitchFamily="34" charset="0"/>
                <a:ea typeface="Arial-Rounded" panose="020B0500000000000000" pitchFamily="34" charset="0"/>
                <a:cs typeface="Arial-Rounded" panose="020B0500000000000000" pitchFamily="34" charset="0"/>
              </a:rPr>
              <a:t>ất buồn.</a:t>
            </a:r>
          </a:p>
        </p:txBody>
      </p:sp>
      <p:sp>
        <p:nvSpPr>
          <p:cNvPr id="7" name="TextBox 6">
            <a:extLst>
              <a:ext uri="{FF2B5EF4-FFF2-40B4-BE49-F238E27FC236}">
                <a16:creationId xmlns:a16="http://schemas.microsoft.com/office/drawing/2014/main" id="{F37341B6-38B5-4BE1-A12D-CEE522BB6D6F}"/>
              </a:ext>
            </a:extLst>
          </p:cNvPr>
          <p:cNvSpPr txBox="1"/>
          <p:nvPr/>
        </p:nvSpPr>
        <p:spPr>
          <a:xfrm>
            <a:off x="1746715" y="2522864"/>
            <a:ext cx="6119826" cy="738151"/>
          </a:xfrm>
          <a:prstGeom prst="rect">
            <a:avLst/>
          </a:prstGeom>
          <a:noFill/>
        </p:spPr>
        <p:txBody>
          <a:bodyPr wrap="square" rtlCol="0">
            <a:spAutoFit/>
          </a:bodyPr>
          <a:lstStyle/>
          <a:p>
            <a:pPr algn="just">
              <a:lnSpc>
                <a:spcPct val="150000"/>
              </a:lnSpc>
            </a:pPr>
            <a:r>
              <a:rPr lang="vi-V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pitchFamily="2" charset="2"/>
              </a:rPr>
              <a:t> </a:t>
            </a:r>
            <a:r>
              <a:rPr lang="vi-V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Sóc thường xuyên nhớ đến kiến.</a:t>
            </a:r>
          </a:p>
        </p:txBody>
      </p:sp>
      <p:sp>
        <p:nvSpPr>
          <p:cNvPr id="8" name="TextBox 7">
            <a:extLst>
              <a:ext uri="{FF2B5EF4-FFF2-40B4-BE49-F238E27FC236}">
                <a16:creationId xmlns:a16="http://schemas.microsoft.com/office/drawing/2014/main" id="{FF74AD5A-4D13-4B5B-B5CF-028B214FB18A}"/>
              </a:ext>
            </a:extLst>
          </p:cNvPr>
          <p:cNvSpPr txBox="1"/>
          <p:nvPr/>
        </p:nvSpPr>
        <p:spPr>
          <a:xfrm>
            <a:off x="1746714" y="3093077"/>
            <a:ext cx="8844345" cy="730200"/>
          </a:xfrm>
          <a:prstGeom prst="rect">
            <a:avLst/>
          </a:prstGeom>
          <a:noFill/>
        </p:spPr>
        <p:txBody>
          <a:bodyPr wrap="square" rtlCol="0">
            <a:spAutoFit/>
          </a:bodyPr>
          <a:lstStyle/>
          <a:p>
            <a:pPr algn="just">
              <a:lnSpc>
                <a:spcPct val="150000"/>
              </a:lnSpc>
            </a:pPr>
            <a:r>
              <a:rPr lang="vi-VN" sz="3200" b="1" dirty="0">
                <a:solidFill>
                  <a:schemeClr val="accent6">
                    <a:lumMod val="75000"/>
                  </a:schemeClr>
                </a:solidFill>
                <a:latin typeface="Arial-Rounded" panose="020B0500000000000000" pitchFamily="34" charset="0"/>
                <a:ea typeface="Arial-Rounded" panose="020B0500000000000000" pitchFamily="34" charset="0"/>
                <a:cs typeface="Arial-Rounded" panose="020B0500000000000000" pitchFamily="34" charset="0"/>
              </a:rPr>
              <a:t>3. </a:t>
            </a:r>
            <a:r>
              <a:rPr lang="vi-VN" sz="3200" dirty="0">
                <a:latin typeface="Arial-Rounded" panose="020B0500000000000000" pitchFamily="34" charset="0"/>
                <a:ea typeface="Arial-Rounded" panose="020B0500000000000000" pitchFamily="34" charset="0"/>
                <a:cs typeface="Arial-Rounded" panose="020B0500000000000000" pitchFamily="34" charset="0"/>
              </a:rPr>
              <a:t>Vì sao kiến phải viết lại nhiều lần lá thư gửi sóc ?</a:t>
            </a:r>
          </a:p>
        </p:txBody>
      </p:sp>
      <p:sp>
        <p:nvSpPr>
          <p:cNvPr id="9" name="TextBox 8">
            <a:extLst>
              <a:ext uri="{FF2B5EF4-FFF2-40B4-BE49-F238E27FC236}">
                <a16:creationId xmlns:a16="http://schemas.microsoft.com/office/drawing/2014/main" id="{9659066C-1515-4DC5-8A47-71B6D32F92B0}"/>
              </a:ext>
            </a:extLst>
          </p:cNvPr>
          <p:cNvSpPr txBox="1"/>
          <p:nvPr/>
        </p:nvSpPr>
        <p:spPr>
          <a:xfrm>
            <a:off x="1600941" y="3831228"/>
            <a:ext cx="7912190" cy="1468864"/>
          </a:xfrm>
          <a:prstGeom prst="rect">
            <a:avLst/>
          </a:prstGeom>
          <a:noFill/>
        </p:spPr>
        <p:txBody>
          <a:bodyPr wrap="square" rtlCol="0">
            <a:spAutoFit/>
          </a:bodyPr>
          <a:lstStyle/>
          <a:p>
            <a:pPr marL="315913" indent="-315913" algn="just">
              <a:lnSpc>
                <a:spcPct val="150000"/>
              </a:lnSpc>
            </a:pPr>
            <a:r>
              <a:rPr lang="vi-V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pitchFamily="2" charset="2"/>
              </a:rPr>
              <a:t> </a:t>
            </a:r>
            <a:r>
              <a:rPr lang="vi-V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Vì kiến không biết làm sao cho sóc biết nó rất nhớ bạn.</a:t>
            </a:r>
          </a:p>
        </p:txBody>
      </p:sp>
    </p:spTree>
    <p:extLst>
      <p:ext uri="{BB962C8B-B14F-4D97-AF65-F5344CB8AC3E}">
        <p14:creationId xmlns:p14="http://schemas.microsoft.com/office/powerpoint/2010/main" val="414973126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wipe(left)">
                                      <p:cBhvr>
                                        <p:cTn id="22" dur="500"/>
                                        <p:tgtEl>
                                          <p:spTgt spid="7">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9">
                                            <p:txEl>
                                              <p:pRg st="0" end="0"/>
                                            </p:txEl>
                                          </p:spTgt>
                                        </p:tgtEl>
                                        <p:attrNameLst>
                                          <p:attrName>style.visibility</p:attrName>
                                        </p:attrNameLst>
                                      </p:cBhvr>
                                      <p:to>
                                        <p:strVal val="visible"/>
                                      </p:to>
                                    </p:set>
                                    <p:animEffect transition="in" filter="wipe(left)">
                                      <p:cBhvr>
                                        <p:cTn id="32"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build="p"/>
      <p:bldP spid="8" grpId="0"/>
      <p:bldP spid="9"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7B7C3EE-BD2C-4F76-B437-479E9124C6B0}"/>
              </a:ext>
            </a:extLst>
          </p:cNvPr>
          <p:cNvSpPr txBox="1"/>
          <p:nvPr/>
        </p:nvSpPr>
        <p:spPr>
          <a:xfrm>
            <a:off x="2070296" y="1795386"/>
            <a:ext cx="8747361" cy="576696"/>
          </a:xfrm>
          <a:prstGeom prst="rect">
            <a:avLst/>
          </a:prstGeom>
          <a:noFill/>
        </p:spPr>
        <p:txBody>
          <a:bodyPr wrap="square" rtlCol="0">
            <a:spAutoFit/>
          </a:bodyPr>
          <a:lstStyle/>
          <a:p>
            <a:pPr algn="just">
              <a:lnSpc>
                <a:spcPct val="150000"/>
              </a:lnSpc>
            </a:pPr>
            <a:r>
              <a:rPr lang="vi-VN" sz="2400" dirty="0">
                <a:solidFill>
                  <a:schemeClr val="accent6">
                    <a:lumMod val="75000"/>
                  </a:schemeClr>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a:t>
            </a:r>
            <a:r>
              <a:rPr lang="vi-VN" sz="2400" dirty="0">
                <a:solidFill>
                  <a:schemeClr val="accent6">
                    <a:lumMod val="75000"/>
                  </a:schemeClr>
                </a:solidFill>
                <a:latin typeface="Arial-Rounded" panose="020B0500000000000000" pitchFamily="34" charset="0"/>
                <a:ea typeface="Arial-Rounded" panose="020B0500000000000000" pitchFamily="34" charset="0"/>
                <a:cs typeface="Arial-Rounded" panose="020B0500000000000000" pitchFamily="34" charset="0"/>
              </a:rPr>
              <a:t>Tình bạn giữa hai bạn rất thân thiết, gắn bó.</a:t>
            </a:r>
          </a:p>
        </p:txBody>
      </p:sp>
      <p:sp>
        <p:nvSpPr>
          <p:cNvPr id="5" name="TextBox 4">
            <a:extLst>
              <a:ext uri="{FF2B5EF4-FFF2-40B4-BE49-F238E27FC236}">
                <a16:creationId xmlns:a16="http://schemas.microsoft.com/office/drawing/2014/main" id="{7B2C7AC4-4F96-4EAB-8449-5ED2DD3FC298}"/>
              </a:ext>
            </a:extLst>
          </p:cNvPr>
          <p:cNvSpPr txBox="1"/>
          <p:nvPr/>
        </p:nvSpPr>
        <p:spPr>
          <a:xfrm>
            <a:off x="2070297" y="986543"/>
            <a:ext cx="8920258" cy="570734"/>
          </a:xfrm>
          <a:prstGeom prst="rect">
            <a:avLst/>
          </a:prstGeom>
          <a:noFill/>
        </p:spPr>
        <p:txBody>
          <a:bodyPr wrap="square" rtlCol="0">
            <a:spAutoFit/>
          </a:bodyPr>
          <a:lstStyle/>
          <a:p>
            <a:pPr algn="just">
              <a:lnSpc>
                <a:spcPct val="150000"/>
              </a:lnSpc>
            </a:pPr>
            <a:r>
              <a:rPr lang="vi-VN" sz="2400" dirty="0">
                <a:latin typeface="Arial-Rounded" panose="020B0500000000000000" pitchFamily="34" charset="0"/>
                <a:ea typeface="Arial-Rounded" panose="020B0500000000000000" pitchFamily="34" charset="0"/>
                <a:cs typeface="Arial-Rounded" panose="020B0500000000000000" pitchFamily="34" charset="0"/>
              </a:rPr>
              <a:t>Việc kiến và sóc viết thư cho nhau thể hiện tình bạn như thế nào?</a:t>
            </a:r>
          </a:p>
        </p:txBody>
      </p:sp>
      <p:sp>
        <p:nvSpPr>
          <p:cNvPr id="6" name="TextBox 5">
            <a:extLst>
              <a:ext uri="{FF2B5EF4-FFF2-40B4-BE49-F238E27FC236}">
                <a16:creationId xmlns:a16="http://schemas.microsoft.com/office/drawing/2014/main" id="{2A414733-98FB-4DBD-920C-F1106360CAEF}"/>
              </a:ext>
            </a:extLst>
          </p:cNvPr>
          <p:cNvSpPr txBox="1"/>
          <p:nvPr/>
        </p:nvSpPr>
        <p:spPr>
          <a:xfrm>
            <a:off x="1666347" y="3274488"/>
            <a:ext cx="8747361" cy="1124731"/>
          </a:xfrm>
          <a:prstGeom prst="rect">
            <a:avLst/>
          </a:prstGeom>
          <a:noFill/>
        </p:spPr>
        <p:txBody>
          <a:bodyPr wrap="square" rtlCol="0">
            <a:spAutoFit/>
          </a:bodyPr>
          <a:lstStyle/>
          <a:p>
            <a:pPr marL="400050" indent="-354013" algn="just">
              <a:lnSpc>
                <a:spcPct val="150000"/>
              </a:lnSpc>
            </a:pPr>
            <a:r>
              <a:rPr lang="vi-VN" sz="2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4.  </a:t>
            </a:r>
            <a:r>
              <a:rPr lang="vi-VN" sz="2400" dirty="0">
                <a:latin typeface="Arial-Rounded" panose="020B0500000000000000" pitchFamily="34" charset="0"/>
                <a:ea typeface="Arial-Rounded" panose="020B0500000000000000" pitchFamily="34" charset="0"/>
                <a:cs typeface="Arial-Rounded" panose="020B0500000000000000" pitchFamily="34" charset="0"/>
              </a:rPr>
              <a:t>Theo em, hai bạn sẽ cảm thấy thế nào nếu không nhận được thư của nhau? </a:t>
            </a:r>
          </a:p>
        </p:txBody>
      </p:sp>
      <p:pic>
        <p:nvPicPr>
          <p:cNvPr id="7" name="Picture 2">
            <a:extLst>
              <a:ext uri="{FF2B5EF4-FFF2-40B4-BE49-F238E27FC236}">
                <a16:creationId xmlns:a16="http://schemas.microsoft.com/office/drawing/2014/main" id="{F673E21C-AD4A-4D36-BC0D-624E633ABE09}"/>
              </a:ext>
            </a:extLst>
          </p:cNvPr>
          <p:cNvPicPr>
            <a:picLocks noChangeAspect="1" noChangeArrowheads="1"/>
          </p:cNvPicPr>
          <p:nvPr/>
        </p:nvPicPr>
        <p:blipFill rotWithShape="1">
          <a:blip r:embed="rId2" cstate="hqprint">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9278" t="9847" r="5150" b="16402"/>
          <a:stretch/>
        </p:blipFill>
        <p:spPr bwMode="auto">
          <a:xfrm>
            <a:off x="1094324" y="837238"/>
            <a:ext cx="975972" cy="57187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82072551-BFA5-4159-A483-1E0A7E7DB3C4}"/>
              </a:ext>
            </a:extLst>
          </p:cNvPr>
          <p:cNvSpPr txBox="1"/>
          <p:nvPr/>
        </p:nvSpPr>
        <p:spPr>
          <a:xfrm>
            <a:off x="2070297" y="2357356"/>
            <a:ext cx="8920258" cy="570734"/>
          </a:xfrm>
          <a:prstGeom prst="rect">
            <a:avLst/>
          </a:prstGeom>
          <a:noFill/>
        </p:spPr>
        <p:txBody>
          <a:bodyPr wrap="square" rtlCol="0">
            <a:spAutoFit/>
          </a:bodyPr>
          <a:lstStyle/>
          <a:p>
            <a:pPr algn="just">
              <a:lnSpc>
                <a:spcPct val="150000"/>
              </a:lnSpc>
            </a:pPr>
            <a:r>
              <a:rPr lang="vi-VN" sz="2400" dirty="0">
                <a:latin typeface="Arial-Rounded" panose="020B0500000000000000" pitchFamily="34" charset="0"/>
                <a:ea typeface="Arial-Rounded" panose="020B0500000000000000" pitchFamily="34" charset="0"/>
                <a:cs typeface="Arial-Rounded" panose="020B0500000000000000" pitchFamily="34" charset="0"/>
              </a:rPr>
              <a:t>Em thường làm gì để thể hiện tình cảm thân thiết với bạn mình?</a:t>
            </a:r>
          </a:p>
        </p:txBody>
      </p:sp>
      <p:pic>
        <p:nvPicPr>
          <p:cNvPr id="9" name="Picture 2">
            <a:extLst>
              <a:ext uri="{FF2B5EF4-FFF2-40B4-BE49-F238E27FC236}">
                <a16:creationId xmlns:a16="http://schemas.microsoft.com/office/drawing/2014/main" id="{321A0514-AAAD-4623-A770-0AECA3C3F898}"/>
              </a:ext>
            </a:extLst>
          </p:cNvPr>
          <p:cNvPicPr>
            <a:picLocks noChangeAspect="1" noChangeArrowheads="1"/>
          </p:cNvPicPr>
          <p:nvPr/>
        </p:nvPicPr>
        <p:blipFill rotWithShape="1">
          <a:blip r:embed="rId2" cstate="hqprint">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9278" t="9847" r="5150" b="16402"/>
          <a:stretch/>
        </p:blipFill>
        <p:spPr bwMode="auto">
          <a:xfrm>
            <a:off x="1094324" y="2276087"/>
            <a:ext cx="975972" cy="57187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01F63710-4075-4755-B1B7-0269F6CD5EB6}"/>
              </a:ext>
            </a:extLst>
          </p:cNvPr>
          <p:cNvSpPr txBox="1"/>
          <p:nvPr/>
        </p:nvSpPr>
        <p:spPr>
          <a:xfrm>
            <a:off x="2070297" y="4255374"/>
            <a:ext cx="7792794" cy="1124731"/>
          </a:xfrm>
          <a:prstGeom prst="rect">
            <a:avLst/>
          </a:prstGeom>
          <a:noFill/>
        </p:spPr>
        <p:txBody>
          <a:bodyPr wrap="square" rtlCol="0">
            <a:spAutoFit/>
          </a:bodyPr>
          <a:lstStyle/>
          <a:p>
            <a:pPr algn="just">
              <a:lnSpc>
                <a:spcPct val="150000"/>
              </a:lnSpc>
            </a:pPr>
            <a:r>
              <a:rPr lang="vi-VN" sz="2400" dirty="0">
                <a:latin typeface="Arial-Rounded" panose="020B0500000000000000" pitchFamily="34" charset="0"/>
                <a:ea typeface="Arial-Rounded" panose="020B0500000000000000" pitchFamily="34" charset="0"/>
                <a:cs typeface="Arial-Rounded" panose="020B0500000000000000" pitchFamily="34" charset="0"/>
              </a:rPr>
              <a:t>Tưởng tượng 1 năm sau, kiến và sóc gặp lại. Theo em hai bạn sẽ nói gì với nhau? </a:t>
            </a:r>
          </a:p>
        </p:txBody>
      </p:sp>
      <p:pic>
        <p:nvPicPr>
          <p:cNvPr id="11" name="Picture 2">
            <a:extLst>
              <a:ext uri="{FF2B5EF4-FFF2-40B4-BE49-F238E27FC236}">
                <a16:creationId xmlns:a16="http://schemas.microsoft.com/office/drawing/2014/main" id="{755FC064-6718-49A0-A9AF-34DF9AC0401D}"/>
              </a:ext>
            </a:extLst>
          </p:cNvPr>
          <p:cNvPicPr>
            <a:picLocks noChangeAspect="1" noChangeArrowheads="1"/>
          </p:cNvPicPr>
          <p:nvPr/>
        </p:nvPicPr>
        <p:blipFill rotWithShape="1">
          <a:blip r:embed="rId2" cstate="hqprint">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9278" t="9847" r="5150" b="16402"/>
          <a:stretch/>
        </p:blipFill>
        <p:spPr bwMode="auto">
          <a:xfrm>
            <a:off x="1094324" y="4358771"/>
            <a:ext cx="975972" cy="5718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755277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0-#ppt_w/2"/>
                                          </p:val>
                                        </p:tav>
                                        <p:tav tm="100000">
                                          <p:val>
                                            <p:strVal val="#ppt_x"/>
                                          </p:val>
                                        </p:tav>
                                      </p:tavLst>
                                    </p:anim>
                                    <p:anim calcmode="lin" valueType="num">
                                      <p:cBhvr additive="base">
                                        <p:cTn id="24"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left)">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wipe(left)">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8" fill="hold" nodeType="click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additive="base">
                                        <p:cTn id="39" dur="500" fill="hold"/>
                                        <p:tgtEl>
                                          <p:spTgt spid="11"/>
                                        </p:tgtEl>
                                        <p:attrNameLst>
                                          <p:attrName>ppt_x</p:attrName>
                                        </p:attrNameLst>
                                      </p:cBhvr>
                                      <p:tavLst>
                                        <p:tav tm="0">
                                          <p:val>
                                            <p:strVal val="0-#ppt_w/2"/>
                                          </p:val>
                                        </p:tav>
                                        <p:tav tm="100000">
                                          <p:val>
                                            <p:strVal val="#ppt_x"/>
                                          </p:val>
                                        </p:tav>
                                      </p:tavLst>
                                    </p:anim>
                                    <p:anim calcmode="lin" valueType="num">
                                      <p:cBhvr additive="base">
                                        <p:cTn id="40"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wipe(left)">
                                      <p:cBhvr>
                                        <p:cTn id="4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8" grpId="0"/>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407B140-F5C8-44FD-BAF2-10F819FDC7CF}"/>
              </a:ext>
            </a:extLst>
          </p:cNvPr>
          <p:cNvSpPr txBox="1"/>
          <p:nvPr/>
        </p:nvSpPr>
        <p:spPr>
          <a:xfrm>
            <a:off x="1065320" y="870012"/>
            <a:ext cx="10022890" cy="563231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Kiến là bạn thân của sóc. Hằng ngày, hai bạn thường rủ nhau đi học. Thế rồi nhà kiến chuyển đến một khu rừng khác. Lúc chia tay, kiến rất buồn. Kiến nói: “Cậu phải thường xuyên nhớ tớ đấy.”. Sóc gật đầu nhận lời.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Một buổi sáng, sóc lấy một tờ giấy và viết thư cho kiến. Sóc nắn nót ghi: “Tớ nhớ cậu.”. Một cơn gió đi ngang qua mang theo lá thư. Chiều hôm đó, kiến đi dạo trong rừng. Một lá thư nhè nhẹ bay xuống. Kiến reo lên:” A, thư của sóc!”.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Hôm sau, kiến ngồi bên thềm và viết thư. Kiến không biết làm sao cho sóc biết mình rất nhớ bạn. Cậu viết: “Chào sóc!”. Nhưng kiến không định chào sóc. Cậu bèn viết một lá thư khác: “Sóc thân mến!”. Như thế vẫn không đúng ý của kiến. Lấy một tờ giấy mới, kiến ghi: “Sóc ơi!”. Cứ thế, cậu cặm cụi viết đi viết lại trong nhiều giờ liền.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Không lâu sau, sóc nhận được một lá thư do kiến gửi đến. Thư viết: “Sóc ơi, tớ cũng nhớ cậu!”.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 Theo Tun Te-le-gan)</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Rectangle: Rounded Corners 5">
            <a:extLst>
              <a:ext uri="{FF2B5EF4-FFF2-40B4-BE49-F238E27FC236}">
                <a16:creationId xmlns:a16="http://schemas.microsoft.com/office/drawing/2014/main" id="{9D462D13-89AF-4782-A88D-3F0212374010}"/>
              </a:ext>
            </a:extLst>
          </p:cNvPr>
          <p:cNvSpPr/>
          <p:nvPr/>
        </p:nvSpPr>
        <p:spPr>
          <a:xfrm>
            <a:off x="4199137" y="58275"/>
            <a:ext cx="3506680" cy="594804"/>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Tớ</a:t>
            </a:r>
            <a:r>
              <a:rPr kumimoji="0" lang="en-US" sz="44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nhớ</a:t>
            </a:r>
            <a:r>
              <a:rPr kumimoji="0" lang="en-US" sz="44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cậu</a:t>
            </a:r>
            <a:endParaRPr kumimoji="0" lang="en-US" sz="44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6" name="Group 15">
            <a:extLst>
              <a:ext uri="{FF2B5EF4-FFF2-40B4-BE49-F238E27FC236}">
                <a16:creationId xmlns:a16="http://schemas.microsoft.com/office/drawing/2014/main" id="{780EE06F-5564-4DC9-9F53-977A647FADE7}"/>
              </a:ext>
            </a:extLst>
          </p:cNvPr>
          <p:cNvGrpSpPr/>
          <p:nvPr/>
        </p:nvGrpSpPr>
        <p:grpSpPr>
          <a:xfrm>
            <a:off x="741679" y="6012402"/>
            <a:ext cx="5139883" cy="769441"/>
            <a:chOff x="708943" y="6033135"/>
            <a:chExt cx="5825836" cy="769441"/>
          </a:xfrm>
        </p:grpSpPr>
        <p:sp>
          <p:nvSpPr>
            <p:cNvPr id="17" name="TextBox 16">
              <a:extLst>
                <a:ext uri="{FF2B5EF4-FFF2-40B4-BE49-F238E27FC236}">
                  <a16:creationId xmlns:a16="http://schemas.microsoft.com/office/drawing/2014/main" id="{AFC9574A-7D7E-4D7B-92C4-32B0E209FD19}"/>
                </a:ext>
              </a:extLst>
            </p:cNvPr>
            <p:cNvSpPr txBox="1"/>
            <p:nvPr/>
          </p:nvSpPr>
          <p:spPr>
            <a:xfrm>
              <a:off x="708943" y="6110866"/>
              <a:ext cx="5825836" cy="649137"/>
            </a:xfrm>
            <a:prstGeom prst="roundRect">
              <a:avLst>
                <a:gd name="adj" fmla="val 50000"/>
              </a:avLst>
            </a:prstGeom>
            <a:solidFill>
              <a:srgbClr val="F15A88"/>
            </a:solidFill>
          </p:spPr>
          <p:txBody>
            <a:bodyPr wrap="square" lIns="91403" tIns="45702" rIns="91403" bIns="45702"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endParaRPr>
            </a:p>
          </p:txBody>
        </p:sp>
        <p:sp>
          <p:nvSpPr>
            <p:cNvPr id="18" name="TextBox 17">
              <a:extLst>
                <a:ext uri="{FF2B5EF4-FFF2-40B4-BE49-F238E27FC236}">
                  <a16:creationId xmlns:a16="http://schemas.microsoft.com/office/drawing/2014/main" id="{9F63D417-1397-4D13-92BE-BF76A819E3CD}"/>
                </a:ext>
              </a:extLst>
            </p:cNvPr>
            <p:cNvSpPr txBox="1"/>
            <p:nvPr/>
          </p:nvSpPr>
          <p:spPr>
            <a:xfrm>
              <a:off x="1016462" y="6033135"/>
              <a:ext cx="5167387"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Luyện</a:t>
              </a:r>
              <a:r>
                <a:rPr kumimoji="0" lang="en-US" sz="4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a:t>
              </a:r>
              <a:r>
                <a:rPr kumimoji="0" lang="en-US" sz="44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đọc</a:t>
              </a:r>
              <a:r>
                <a:rPr kumimoji="0" lang="en-US" sz="4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a:t>
              </a:r>
              <a:r>
                <a:rPr kumimoji="0" lang="en-US" sz="44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lại</a:t>
              </a:r>
              <a:r>
                <a:rPr kumimoji="0" lang="en-US" sz="4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a:t>
              </a:r>
              <a:r>
                <a:rPr kumimoji="0" lang="en-US" sz="44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bài</a:t>
              </a:r>
              <a:endParaRPr kumimoji="0" lang="en-US" sz="4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endParaRPr>
            </a:p>
          </p:txBody>
        </p:sp>
      </p:grpSp>
    </p:spTree>
    <p:extLst>
      <p:ext uri="{BB962C8B-B14F-4D97-AF65-F5344CB8AC3E}">
        <p14:creationId xmlns:p14="http://schemas.microsoft.com/office/powerpoint/2010/main" val="96106203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1+#ppt_w/2"/>
                                          </p:val>
                                        </p:tav>
                                        <p:tav tm="100000">
                                          <p:val>
                                            <p:strVal val="#ppt_x"/>
                                          </p:val>
                                        </p:tav>
                                      </p:tavLst>
                                    </p:anim>
                                    <p:anim calcmode="lin" valueType="num">
                                      <p:cBhvr additive="base">
                                        <p:cTn id="8"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5"/>
          <p:cNvPicPr>
            <a:picLocks noChangeAspect="1"/>
          </p:cNvPicPr>
          <p:nvPr/>
        </p:nvPicPr>
        <p:blipFill rotWithShape="1">
          <a:blip r:embed="rId4">
            <a:extLst>
              <a:ext uri="{28A0092B-C50C-407E-A947-70E740481C1C}">
                <a14:useLocalDpi xmlns:a14="http://schemas.microsoft.com/office/drawing/2010/main" val="0"/>
              </a:ext>
            </a:extLst>
          </a:blip>
          <a:srcRect t="40550" r="76094"/>
          <a:stretch/>
        </p:blipFill>
        <p:spPr>
          <a:xfrm flipH="1">
            <a:off x="5655897" y="2180463"/>
            <a:ext cx="6536102" cy="4677537"/>
          </a:xfrm>
          <a:prstGeom prst="rect">
            <a:avLst/>
          </a:prstGeom>
        </p:spPr>
      </p:pic>
      <p:pic>
        <p:nvPicPr>
          <p:cNvPr id="3" name="图片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86874" y="3759986"/>
            <a:ext cx="6818251" cy="2934101"/>
          </a:xfrm>
          <a:prstGeom prst="rect">
            <a:avLst/>
          </a:prstGeom>
        </p:spPr>
      </p:pic>
      <p:pic>
        <p:nvPicPr>
          <p:cNvPr id="7" name="图片 6"/>
          <p:cNvPicPr>
            <a:picLocks noChangeAspect="1"/>
          </p:cNvPicPr>
          <p:nvPr/>
        </p:nvPicPr>
        <p:blipFill rotWithShape="1">
          <a:blip r:embed="rId6">
            <a:extLst>
              <a:ext uri="{28A0092B-C50C-407E-A947-70E740481C1C}">
                <a14:useLocalDpi xmlns:a14="http://schemas.microsoft.com/office/drawing/2010/main" val="0"/>
              </a:ext>
            </a:extLst>
          </a:blip>
          <a:srcRect l="84636" t="839" r="381" b="75359"/>
          <a:stretch/>
        </p:blipFill>
        <p:spPr>
          <a:xfrm flipH="1">
            <a:off x="0" y="0"/>
            <a:ext cx="3505200" cy="1602363"/>
          </a:xfrm>
          <a:prstGeom prst="rect">
            <a:avLst/>
          </a:prstGeom>
        </p:spPr>
      </p:pic>
      <p:sp>
        <p:nvSpPr>
          <p:cNvPr id="8" name="椭圆 7"/>
          <p:cNvSpPr/>
          <p:nvPr/>
        </p:nvSpPr>
        <p:spPr>
          <a:xfrm>
            <a:off x="11009014" y="-797584"/>
            <a:ext cx="1595168" cy="1595168"/>
          </a:xfrm>
          <a:prstGeom prst="ellipse">
            <a:avLst/>
          </a:prstGeom>
          <a:solidFill>
            <a:srgbClr val="65AE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椭圆 9"/>
          <p:cNvSpPr/>
          <p:nvPr/>
        </p:nvSpPr>
        <p:spPr>
          <a:xfrm>
            <a:off x="3505200" y="902211"/>
            <a:ext cx="6615343" cy="1596293"/>
          </a:xfrm>
          <a:prstGeom prst="ellipse">
            <a:avLst/>
          </a:prstGeom>
          <a:solidFill>
            <a:srgbClr val="FEBA02"/>
          </a:solid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err="1">
                <a:ln w="0">
                  <a:solidFill>
                    <a:prstClr val="black"/>
                  </a:solidFill>
                </a:ln>
                <a:solidFill>
                  <a:prstClr val="white"/>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altLang="zh-CN" sz="5400" b="1" i="0" u="none" strike="noStrike" kern="1200" cap="none" spc="0" normalizeH="0" noProof="0" dirty="0">
                <a:ln w="0">
                  <a:solidFill>
                    <a:prstClr val="black"/>
                  </a:solidFill>
                </a:ln>
                <a:solidFill>
                  <a:prstClr val="white"/>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5400" b="1" i="0" u="none" strike="noStrike" kern="1200" cap="none" spc="0" normalizeH="0" noProof="0" dirty="0" err="1">
                <a:ln w="0">
                  <a:solidFill>
                    <a:prstClr val="black"/>
                  </a:solidFill>
                </a:ln>
                <a:solidFill>
                  <a:prstClr val="white"/>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tập</a:t>
            </a:r>
            <a:endParaRPr kumimoji="0" lang="zh-CN" altLang="en-US" sz="5400" b="1" i="0" u="none" strike="noStrike" kern="1200" cap="none" spc="0" normalizeH="0" baseline="0" noProof="0" dirty="0">
              <a:ln w="0">
                <a:solidFill>
                  <a:prstClr val="black"/>
                </a:solidFill>
              </a:ln>
              <a:solidFill>
                <a:prstClr val="white"/>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5892681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26"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80">
                                          <p:stCondLst>
                                            <p:cond delay="0"/>
                                          </p:stCondLst>
                                        </p:cTn>
                                        <p:tgtEl>
                                          <p:spTgt spid="8"/>
                                        </p:tgtEl>
                                      </p:cBhvr>
                                    </p:animEffect>
                                    <p:anim calcmode="lin" valueType="num">
                                      <p:cBhvr>
                                        <p:cTn id="13"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8" dur="26">
                                          <p:stCondLst>
                                            <p:cond delay="650"/>
                                          </p:stCondLst>
                                        </p:cTn>
                                        <p:tgtEl>
                                          <p:spTgt spid="8"/>
                                        </p:tgtEl>
                                      </p:cBhvr>
                                      <p:to x="100000" y="60000"/>
                                    </p:animScale>
                                    <p:animScale>
                                      <p:cBhvr>
                                        <p:cTn id="19" dur="166" decel="50000">
                                          <p:stCondLst>
                                            <p:cond delay="676"/>
                                          </p:stCondLst>
                                        </p:cTn>
                                        <p:tgtEl>
                                          <p:spTgt spid="8"/>
                                        </p:tgtEl>
                                      </p:cBhvr>
                                      <p:to x="100000" y="100000"/>
                                    </p:animScale>
                                    <p:animScale>
                                      <p:cBhvr>
                                        <p:cTn id="20" dur="26">
                                          <p:stCondLst>
                                            <p:cond delay="1312"/>
                                          </p:stCondLst>
                                        </p:cTn>
                                        <p:tgtEl>
                                          <p:spTgt spid="8"/>
                                        </p:tgtEl>
                                      </p:cBhvr>
                                      <p:to x="100000" y="80000"/>
                                    </p:animScale>
                                    <p:animScale>
                                      <p:cBhvr>
                                        <p:cTn id="21" dur="166" decel="50000">
                                          <p:stCondLst>
                                            <p:cond delay="1338"/>
                                          </p:stCondLst>
                                        </p:cTn>
                                        <p:tgtEl>
                                          <p:spTgt spid="8"/>
                                        </p:tgtEl>
                                      </p:cBhvr>
                                      <p:to x="100000" y="100000"/>
                                    </p:animScale>
                                    <p:animScale>
                                      <p:cBhvr>
                                        <p:cTn id="22" dur="26">
                                          <p:stCondLst>
                                            <p:cond delay="1642"/>
                                          </p:stCondLst>
                                        </p:cTn>
                                        <p:tgtEl>
                                          <p:spTgt spid="8"/>
                                        </p:tgtEl>
                                      </p:cBhvr>
                                      <p:to x="100000" y="90000"/>
                                    </p:animScale>
                                    <p:animScale>
                                      <p:cBhvr>
                                        <p:cTn id="23" dur="166" decel="50000">
                                          <p:stCondLst>
                                            <p:cond delay="1668"/>
                                          </p:stCondLst>
                                        </p:cTn>
                                        <p:tgtEl>
                                          <p:spTgt spid="8"/>
                                        </p:tgtEl>
                                      </p:cBhvr>
                                      <p:to x="100000" y="100000"/>
                                    </p:animScale>
                                    <p:animScale>
                                      <p:cBhvr>
                                        <p:cTn id="24" dur="26">
                                          <p:stCondLst>
                                            <p:cond delay="1808"/>
                                          </p:stCondLst>
                                        </p:cTn>
                                        <p:tgtEl>
                                          <p:spTgt spid="8"/>
                                        </p:tgtEl>
                                      </p:cBhvr>
                                      <p:to x="100000" y="95000"/>
                                    </p:animScale>
                                    <p:animScale>
                                      <p:cBhvr>
                                        <p:cTn id="25" dur="166" decel="50000">
                                          <p:stCondLst>
                                            <p:cond delay="1834"/>
                                          </p:stCondLst>
                                        </p:cTn>
                                        <p:tgtEl>
                                          <p:spTgt spid="8"/>
                                        </p:tgtEl>
                                      </p:cBhvr>
                                      <p:to x="100000" y="100000"/>
                                    </p:animScale>
                                  </p:childTnLst>
                                </p:cTn>
                              </p:par>
                              <p:par>
                                <p:cTn id="26" presetID="42" presetClass="entr" presetSubtype="0" fill="hold"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par>
                          <p:cTn id="31" fill="hold">
                            <p:stCondLst>
                              <p:cond delay="2000"/>
                            </p:stCondLst>
                            <p:childTnLst>
                              <p:par>
                                <p:cTn id="32" presetID="21" presetClass="entr" presetSubtype="1" fill="hold" grpId="0" nodeType="after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heel(1)">
                                      <p:cBhvr>
                                        <p:cTn id="34" dur="2000"/>
                                        <p:tgtEl>
                                          <p:spTgt spid="10"/>
                                        </p:tgtEl>
                                      </p:cBhvr>
                                    </p:animEffect>
                                  </p:childTnLst>
                                </p:cTn>
                              </p:par>
                            </p:childTnLst>
                          </p:cTn>
                        </p:par>
                        <p:par>
                          <p:cTn id="35" fill="hold">
                            <p:stCondLst>
                              <p:cond delay="4000"/>
                            </p:stCondLst>
                            <p:childTnLst>
                              <p:par>
                                <p:cTn id="36" presetID="53" presetClass="entr" presetSubtype="16" fill="hold" nodeType="afterEffect">
                                  <p:stCondLst>
                                    <p:cond delay="0"/>
                                  </p:stCondLst>
                                  <p:childTnLst>
                                    <p:set>
                                      <p:cBhvr>
                                        <p:cTn id="37" dur="1" fill="hold">
                                          <p:stCondLst>
                                            <p:cond delay="0"/>
                                          </p:stCondLst>
                                        </p:cTn>
                                        <p:tgtEl>
                                          <p:spTgt spid="3"/>
                                        </p:tgtEl>
                                        <p:attrNameLst>
                                          <p:attrName>style.visibility</p:attrName>
                                        </p:attrNameLst>
                                      </p:cBhvr>
                                      <p:to>
                                        <p:strVal val="visible"/>
                                      </p:to>
                                    </p:set>
                                    <p:anim calcmode="lin" valueType="num">
                                      <p:cBhvr>
                                        <p:cTn id="38" dur="500" fill="hold"/>
                                        <p:tgtEl>
                                          <p:spTgt spid="3"/>
                                        </p:tgtEl>
                                        <p:attrNameLst>
                                          <p:attrName>ppt_w</p:attrName>
                                        </p:attrNameLst>
                                      </p:cBhvr>
                                      <p:tavLst>
                                        <p:tav tm="0">
                                          <p:val>
                                            <p:fltVal val="0"/>
                                          </p:val>
                                        </p:tav>
                                        <p:tav tm="100000">
                                          <p:val>
                                            <p:strVal val="#ppt_w"/>
                                          </p:val>
                                        </p:tav>
                                      </p:tavLst>
                                    </p:anim>
                                    <p:anim calcmode="lin" valueType="num">
                                      <p:cBhvr>
                                        <p:cTn id="39" dur="500" fill="hold"/>
                                        <p:tgtEl>
                                          <p:spTgt spid="3"/>
                                        </p:tgtEl>
                                        <p:attrNameLst>
                                          <p:attrName>ppt_h</p:attrName>
                                        </p:attrNameLst>
                                      </p:cBhvr>
                                      <p:tavLst>
                                        <p:tav tm="0">
                                          <p:val>
                                            <p:fltVal val="0"/>
                                          </p:val>
                                        </p:tav>
                                        <p:tav tm="100000">
                                          <p:val>
                                            <p:strVal val="#ppt_h"/>
                                          </p:val>
                                        </p:tav>
                                      </p:tavLst>
                                    </p:anim>
                                    <p:animEffect transition="in" filter="fade">
                                      <p:cBhvr>
                                        <p:cTn id="4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7E1DA74-7E2D-4C8E-8CE1-000294ABA11F}"/>
              </a:ext>
            </a:extLst>
          </p:cNvPr>
          <p:cNvSpPr>
            <a:spLocks noGrp="1"/>
          </p:cNvSpPr>
          <p:nvPr>
            <p:ph type="title"/>
          </p:nvPr>
        </p:nvSpPr>
        <p:spPr>
          <a:xfrm>
            <a:off x="1719308" y="964785"/>
            <a:ext cx="10972800" cy="1143000"/>
          </a:xfrm>
        </p:spPr>
        <p:txBody>
          <a:bodyPr>
            <a:normAutofit fontScale="90000"/>
          </a:bodyPr>
          <a:lstStyle/>
          <a:p>
            <a:r>
              <a:rPr lang="en-US" sz="4000" dirty="0">
                <a:latin typeface="Arial-Rounded" panose="020B0500000000000000" pitchFamily="34" charset="0"/>
                <a:cs typeface="Arial-Rounded" panose="020B0500000000000000" pitchFamily="34" charset="0"/>
              </a:rPr>
              <a:t>2. </a:t>
            </a:r>
            <a:r>
              <a:rPr lang="en-US" sz="4000" dirty="0" err="1">
                <a:latin typeface="Arial-Rounded" panose="020B0500000000000000" pitchFamily="34" charset="0"/>
                <a:cs typeface="Arial-Rounded" panose="020B0500000000000000" pitchFamily="34" charset="0"/>
              </a:rPr>
              <a:t>Em</a:t>
            </a:r>
            <a:r>
              <a:rPr lang="en-US" sz="4000" dirty="0">
                <a:latin typeface="Arial-Rounded" panose="020B0500000000000000" pitchFamily="34" charset="0"/>
                <a:cs typeface="Arial-Rounded" panose="020B0500000000000000" pitchFamily="34" charset="0"/>
              </a:rPr>
              <a:t> </a:t>
            </a:r>
            <a:r>
              <a:rPr lang="en-US" sz="4000" dirty="0" err="1">
                <a:latin typeface="Arial-Rounded" panose="020B0500000000000000" pitchFamily="34" charset="0"/>
                <a:cs typeface="Arial-Rounded" panose="020B0500000000000000" pitchFamily="34" charset="0"/>
              </a:rPr>
              <a:t>sẽ</a:t>
            </a:r>
            <a:r>
              <a:rPr lang="en-US" sz="4000" dirty="0">
                <a:latin typeface="Arial-Rounded" panose="020B0500000000000000" pitchFamily="34" charset="0"/>
                <a:cs typeface="Arial-Rounded" panose="020B0500000000000000" pitchFamily="34" charset="0"/>
              </a:rPr>
              <a:t> </a:t>
            </a:r>
            <a:r>
              <a:rPr lang="en-US" sz="4000" dirty="0" err="1">
                <a:latin typeface="Arial-Rounded" panose="020B0500000000000000" pitchFamily="34" charset="0"/>
                <a:cs typeface="Arial-Rounded" panose="020B0500000000000000" pitchFamily="34" charset="0"/>
              </a:rPr>
              <a:t>nói</a:t>
            </a:r>
            <a:r>
              <a:rPr lang="en-US" sz="4000" dirty="0">
                <a:latin typeface="Arial-Rounded" panose="020B0500000000000000" pitchFamily="34" charset="0"/>
                <a:cs typeface="Arial-Rounded" panose="020B0500000000000000" pitchFamily="34" charset="0"/>
              </a:rPr>
              <a:t> </a:t>
            </a:r>
            <a:r>
              <a:rPr lang="en-US" sz="4000" dirty="0" err="1">
                <a:latin typeface="Arial-Rounded" panose="020B0500000000000000" pitchFamily="34" charset="0"/>
                <a:cs typeface="Arial-Rounded" panose="020B0500000000000000" pitchFamily="34" charset="0"/>
              </a:rPr>
              <a:t>với</a:t>
            </a:r>
            <a:r>
              <a:rPr lang="en-US" sz="4000" dirty="0">
                <a:latin typeface="Arial-Rounded" panose="020B0500000000000000" pitchFamily="34" charset="0"/>
                <a:cs typeface="Arial-Rounded" panose="020B0500000000000000" pitchFamily="34" charset="0"/>
              </a:rPr>
              <a:t> </a:t>
            </a:r>
            <a:r>
              <a:rPr lang="en-US" sz="4000" dirty="0" err="1">
                <a:latin typeface="Arial-Rounded" panose="020B0500000000000000" pitchFamily="34" charset="0"/>
                <a:cs typeface="Arial-Rounded" panose="020B0500000000000000" pitchFamily="34" charset="0"/>
              </a:rPr>
              <a:t>bạn</a:t>
            </a:r>
            <a:r>
              <a:rPr lang="en-US" sz="4000" dirty="0">
                <a:latin typeface="Arial-Rounded" panose="020B0500000000000000" pitchFamily="34" charset="0"/>
                <a:cs typeface="Arial-Rounded" panose="020B0500000000000000" pitchFamily="34" charset="0"/>
              </a:rPr>
              <a:t> </a:t>
            </a:r>
            <a:r>
              <a:rPr lang="en-US" sz="4000" dirty="0" err="1">
                <a:latin typeface="Arial-Rounded" panose="020B0500000000000000" pitchFamily="34" charset="0"/>
                <a:cs typeface="Arial-Rounded" panose="020B0500000000000000" pitchFamily="34" charset="0"/>
              </a:rPr>
              <a:t>thế</a:t>
            </a:r>
            <a:r>
              <a:rPr lang="en-US" sz="4000" dirty="0">
                <a:latin typeface="Arial-Rounded" panose="020B0500000000000000" pitchFamily="34" charset="0"/>
                <a:cs typeface="Arial-Rounded" panose="020B0500000000000000" pitchFamily="34" charset="0"/>
              </a:rPr>
              <a:t> </a:t>
            </a:r>
            <a:r>
              <a:rPr lang="en-US" sz="4000" dirty="0" err="1">
                <a:latin typeface="Arial-Rounded" panose="020B0500000000000000" pitchFamily="34" charset="0"/>
                <a:cs typeface="Arial-Rounded" panose="020B0500000000000000" pitchFamily="34" charset="0"/>
              </a:rPr>
              <a:t>nào</a:t>
            </a:r>
            <a:r>
              <a:rPr lang="en-US" sz="4000" dirty="0">
                <a:latin typeface="Arial-Rounded" panose="020B0500000000000000" pitchFamily="34" charset="0"/>
                <a:cs typeface="Arial-Rounded" panose="020B0500000000000000" pitchFamily="34" charset="0"/>
              </a:rPr>
              <a:t> </a:t>
            </a:r>
            <a:r>
              <a:rPr lang="en-US" sz="4000" dirty="0" err="1">
                <a:latin typeface="Arial-Rounded" panose="020B0500000000000000" pitchFamily="34" charset="0"/>
                <a:cs typeface="Arial-Rounded" panose="020B0500000000000000" pitchFamily="34" charset="0"/>
              </a:rPr>
              <a:t>khi</a:t>
            </a:r>
            <a:r>
              <a:rPr lang="en-US" sz="4000" dirty="0">
                <a:latin typeface="Arial-Rounded" panose="020B0500000000000000" pitchFamily="34" charset="0"/>
                <a:cs typeface="Arial-Rounded" panose="020B0500000000000000" pitchFamily="34" charset="0"/>
              </a:rPr>
              <a:t/>
            </a:r>
            <a:br>
              <a:rPr lang="en-US" sz="4000" dirty="0">
                <a:latin typeface="Arial-Rounded" panose="020B0500000000000000" pitchFamily="34" charset="0"/>
                <a:cs typeface="Arial-Rounded" panose="020B0500000000000000" pitchFamily="34" charset="0"/>
              </a:rPr>
            </a:br>
            <a:r>
              <a:rPr lang="en-US" sz="4000" dirty="0">
                <a:latin typeface="Arial-Rounded" panose="020B0500000000000000" pitchFamily="34" charset="0"/>
                <a:cs typeface="Arial-Rounded" panose="020B0500000000000000" pitchFamily="34" charset="0"/>
              </a:rPr>
              <a:t>- </a:t>
            </a:r>
            <a:r>
              <a:rPr lang="en-US" sz="4000" dirty="0" err="1">
                <a:latin typeface="Arial-Rounded" panose="020B0500000000000000" pitchFamily="34" charset="0"/>
                <a:cs typeface="Arial-Rounded" panose="020B0500000000000000" pitchFamily="34" charset="0"/>
              </a:rPr>
              <a:t>Bạn</a:t>
            </a:r>
            <a:r>
              <a:rPr lang="en-US" sz="4000" dirty="0">
                <a:latin typeface="Arial-Rounded" panose="020B0500000000000000" pitchFamily="34" charset="0"/>
                <a:cs typeface="Arial-Rounded" panose="020B0500000000000000" pitchFamily="34" charset="0"/>
              </a:rPr>
              <a:t> </a:t>
            </a:r>
            <a:r>
              <a:rPr lang="en-US" sz="4000" dirty="0" err="1">
                <a:latin typeface="Arial-Rounded" panose="020B0500000000000000" pitchFamily="34" charset="0"/>
                <a:cs typeface="Arial-Rounded" panose="020B0500000000000000" pitchFamily="34" charset="0"/>
              </a:rPr>
              <a:t>chuyển</a:t>
            </a:r>
            <a:r>
              <a:rPr lang="en-US" sz="4000" dirty="0">
                <a:latin typeface="Arial-Rounded" panose="020B0500000000000000" pitchFamily="34" charset="0"/>
                <a:cs typeface="Arial-Rounded" panose="020B0500000000000000" pitchFamily="34" charset="0"/>
              </a:rPr>
              <a:t> </a:t>
            </a:r>
            <a:r>
              <a:rPr lang="en-US" sz="4000" dirty="0" err="1">
                <a:latin typeface="Arial-Rounded" panose="020B0500000000000000" pitchFamily="34" charset="0"/>
                <a:cs typeface="Arial-Rounded" panose="020B0500000000000000" pitchFamily="34" charset="0"/>
              </a:rPr>
              <a:t>đến</a:t>
            </a:r>
            <a:r>
              <a:rPr lang="en-US" sz="4000" dirty="0">
                <a:latin typeface="Arial-Rounded" panose="020B0500000000000000" pitchFamily="34" charset="0"/>
                <a:cs typeface="Arial-Rounded" panose="020B0500000000000000" pitchFamily="34" charset="0"/>
              </a:rPr>
              <a:t> 1 </a:t>
            </a:r>
            <a:r>
              <a:rPr lang="en-US" sz="4000" dirty="0" err="1">
                <a:latin typeface="Arial-Rounded" panose="020B0500000000000000" pitchFamily="34" charset="0"/>
                <a:cs typeface="Arial-Rounded" panose="020B0500000000000000" pitchFamily="34" charset="0"/>
              </a:rPr>
              <a:t>ngôi</a:t>
            </a:r>
            <a:r>
              <a:rPr lang="en-US" sz="4000" dirty="0">
                <a:latin typeface="Arial-Rounded" panose="020B0500000000000000" pitchFamily="34" charset="0"/>
                <a:cs typeface="Arial-Rounded" panose="020B0500000000000000" pitchFamily="34" charset="0"/>
              </a:rPr>
              <a:t> </a:t>
            </a:r>
            <a:r>
              <a:rPr lang="en-US" sz="4000" dirty="0" err="1">
                <a:latin typeface="Arial-Rounded" panose="020B0500000000000000" pitchFamily="34" charset="0"/>
                <a:cs typeface="Arial-Rounded" panose="020B0500000000000000" pitchFamily="34" charset="0"/>
              </a:rPr>
              <a:t>trường</a:t>
            </a:r>
            <a:r>
              <a:rPr lang="en-US" sz="4000" dirty="0">
                <a:latin typeface="Arial-Rounded" panose="020B0500000000000000" pitchFamily="34" charset="0"/>
                <a:cs typeface="Arial-Rounded" panose="020B0500000000000000" pitchFamily="34" charset="0"/>
              </a:rPr>
              <a:t> </a:t>
            </a:r>
            <a:r>
              <a:rPr lang="en-US" sz="4000" dirty="0" err="1">
                <a:latin typeface="Arial-Rounded" panose="020B0500000000000000" pitchFamily="34" charset="0"/>
                <a:cs typeface="Arial-Rounded" panose="020B0500000000000000" pitchFamily="34" charset="0"/>
              </a:rPr>
              <a:t>khác</a:t>
            </a:r>
            <a:r>
              <a:rPr lang="en-US" sz="4000" dirty="0">
                <a:latin typeface="Arial-Rounded" panose="020B0500000000000000" pitchFamily="34" charset="0"/>
                <a:cs typeface="Arial-Rounded" panose="020B0500000000000000" pitchFamily="34" charset="0"/>
              </a:rPr>
              <a:t/>
            </a:r>
            <a:br>
              <a:rPr lang="en-US" sz="4000" dirty="0">
                <a:latin typeface="Arial-Rounded" panose="020B0500000000000000" pitchFamily="34" charset="0"/>
                <a:cs typeface="Arial-Rounded" panose="020B0500000000000000" pitchFamily="34" charset="0"/>
              </a:rPr>
            </a:br>
            <a:r>
              <a:rPr lang="en-US" sz="4000" dirty="0">
                <a:latin typeface="Arial-Rounded" panose="020B0500000000000000" pitchFamily="34" charset="0"/>
                <a:cs typeface="Arial-Rounded" panose="020B0500000000000000" pitchFamily="34" charset="0"/>
              </a:rPr>
              <a:t>- Tan </a:t>
            </a:r>
            <a:r>
              <a:rPr lang="en-US" sz="4000" dirty="0" err="1">
                <a:latin typeface="Arial-Rounded" panose="020B0500000000000000" pitchFamily="34" charset="0"/>
                <a:cs typeface="Arial-Rounded" panose="020B0500000000000000" pitchFamily="34" charset="0"/>
              </a:rPr>
              <a:t>học</a:t>
            </a:r>
            <a:r>
              <a:rPr lang="en-US" sz="4000" dirty="0">
                <a:latin typeface="Arial-Rounded" panose="020B0500000000000000" pitchFamily="34" charset="0"/>
                <a:cs typeface="Arial-Rounded" panose="020B0500000000000000" pitchFamily="34" charset="0"/>
              </a:rPr>
              <a:t>, </a:t>
            </a:r>
            <a:r>
              <a:rPr lang="en-US" sz="4000" dirty="0" err="1">
                <a:latin typeface="Arial-Rounded" panose="020B0500000000000000" pitchFamily="34" charset="0"/>
                <a:cs typeface="Arial-Rounded" panose="020B0500000000000000" pitchFamily="34" charset="0"/>
              </a:rPr>
              <a:t>em</a:t>
            </a:r>
            <a:r>
              <a:rPr lang="en-US" sz="4000" dirty="0">
                <a:latin typeface="Arial-Rounded" panose="020B0500000000000000" pitchFamily="34" charset="0"/>
                <a:cs typeface="Arial-Rounded" panose="020B0500000000000000" pitchFamily="34" charset="0"/>
              </a:rPr>
              <a:t> </a:t>
            </a:r>
            <a:r>
              <a:rPr lang="en-US" sz="4000" dirty="0" err="1">
                <a:latin typeface="Arial-Rounded" panose="020B0500000000000000" pitchFamily="34" charset="0"/>
                <a:cs typeface="Arial-Rounded" panose="020B0500000000000000" pitchFamily="34" charset="0"/>
              </a:rPr>
              <a:t>về</a:t>
            </a:r>
            <a:r>
              <a:rPr lang="en-US" sz="4000" dirty="0">
                <a:latin typeface="Arial-Rounded" panose="020B0500000000000000" pitchFamily="34" charset="0"/>
                <a:cs typeface="Arial-Rounded" panose="020B0500000000000000" pitchFamily="34" charset="0"/>
              </a:rPr>
              <a:t> </a:t>
            </a:r>
            <a:r>
              <a:rPr lang="en-US" sz="4000" dirty="0" err="1">
                <a:latin typeface="Arial-Rounded" panose="020B0500000000000000" pitchFamily="34" charset="0"/>
                <a:cs typeface="Arial-Rounded" panose="020B0500000000000000" pitchFamily="34" charset="0"/>
              </a:rPr>
              <a:t>trước</a:t>
            </a:r>
            <a:r>
              <a:rPr lang="en-US" sz="4000" dirty="0">
                <a:latin typeface="Arial-Rounded" panose="020B0500000000000000" pitchFamily="34" charset="0"/>
                <a:cs typeface="Arial-Rounded" panose="020B0500000000000000" pitchFamily="34" charset="0"/>
              </a:rPr>
              <a:t> </a:t>
            </a:r>
            <a:r>
              <a:rPr lang="en-US" sz="4000" dirty="0" err="1">
                <a:latin typeface="Arial-Rounded" panose="020B0500000000000000" pitchFamily="34" charset="0"/>
                <a:cs typeface="Arial-Rounded" panose="020B0500000000000000" pitchFamily="34" charset="0"/>
              </a:rPr>
              <a:t>còn</a:t>
            </a:r>
            <a:r>
              <a:rPr lang="en-US" sz="4000" dirty="0">
                <a:latin typeface="Arial-Rounded" panose="020B0500000000000000" pitchFamily="34" charset="0"/>
                <a:cs typeface="Arial-Rounded" panose="020B0500000000000000" pitchFamily="34" charset="0"/>
              </a:rPr>
              <a:t> </a:t>
            </a:r>
            <a:r>
              <a:rPr lang="en-US" sz="4000" dirty="0" err="1">
                <a:latin typeface="Arial-Rounded" panose="020B0500000000000000" pitchFamily="34" charset="0"/>
                <a:cs typeface="Arial-Rounded" panose="020B0500000000000000" pitchFamily="34" charset="0"/>
              </a:rPr>
              <a:t>bạn</a:t>
            </a:r>
            <a:r>
              <a:rPr lang="en-US" sz="4000" dirty="0">
                <a:latin typeface="Arial-Rounded" panose="020B0500000000000000" pitchFamily="34" charset="0"/>
                <a:cs typeface="Arial-Rounded" panose="020B0500000000000000" pitchFamily="34" charset="0"/>
              </a:rPr>
              <a:t> ở </a:t>
            </a:r>
            <a:r>
              <a:rPr lang="en-US" sz="4000" dirty="0" err="1">
                <a:latin typeface="Arial-Rounded" panose="020B0500000000000000" pitchFamily="34" charset="0"/>
                <a:cs typeface="Arial-Rounded" panose="020B0500000000000000" pitchFamily="34" charset="0"/>
              </a:rPr>
              <a:t>lại</a:t>
            </a:r>
            <a:r>
              <a:rPr lang="en-US" sz="4000" dirty="0">
                <a:latin typeface="Arial-Rounded" panose="020B0500000000000000" pitchFamily="34" charset="0"/>
                <a:cs typeface="Arial-Rounded" panose="020B0500000000000000" pitchFamily="34" charset="0"/>
              </a:rPr>
              <a:t> </a:t>
            </a:r>
            <a:r>
              <a:rPr lang="en-US" sz="4000" dirty="0" err="1">
                <a:latin typeface="Arial-Rounded" panose="020B0500000000000000" pitchFamily="34" charset="0"/>
                <a:cs typeface="Arial-Rounded" panose="020B0500000000000000" pitchFamily="34" charset="0"/>
              </a:rPr>
              <a:t>chờ</a:t>
            </a:r>
            <a:r>
              <a:rPr lang="en-US" sz="4000" dirty="0">
                <a:latin typeface="Arial-Rounded" panose="020B0500000000000000" pitchFamily="34" charset="0"/>
                <a:cs typeface="Arial-Rounded" panose="020B0500000000000000" pitchFamily="34" charset="0"/>
              </a:rPr>
              <a:t> </a:t>
            </a:r>
            <a:r>
              <a:rPr lang="en-US" sz="4000" dirty="0" err="1">
                <a:latin typeface="Arial-Rounded" panose="020B0500000000000000" pitchFamily="34" charset="0"/>
                <a:cs typeface="Arial-Rounded" panose="020B0500000000000000" pitchFamily="34" charset="0"/>
              </a:rPr>
              <a:t>bố</a:t>
            </a:r>
            <a:r>
              <a:rPr lang="en-US" sz="4000" dirty="0">
                <a:latin typeface="Arial-Rounded" panose="020B0500000000000000" pitchFamily="34" charset="0"/>
                <a:cs typeface="Arial-Rounded" panose="020B0500000000000000" pitchFamily="34" charset="0"/>
              </a:rPr>
              <a:t> </a:t>
            </a:r>
            <a:r>
              <a:rPr lang="en-US" sz="4000" dirty="0" err="1">
                <a:latin typeface="Arial-Rounded" panose="020B0500000000000000" pitchFamily="34" charset="0"/>
                <a:cs typeface="Arial-Rounded" panose="020B0500000000000000" pitchFamily="34" charset="0"/>
              </a:rPr>
              <a:t>mẹ</a:t>
            </a:r>
            <a:endParaRPr lang="en-US" sz="4000" dirty="0">
              <a:latin typeface="Arial-Rounded" panose="020B0500000000000000" pitchFamily="34" charset="0"/>
              <a:cs typeface="Arial-Rounded" panose="020B0500000000000000" pitchFamily="34" charset="0"/>
            </a:endParaRPr>
          </a:p>
        </p:txBody>
      </p:sp>
      <p:sp>
        <p:nvSpPr>
          <p:cNvPr id="5" name="Rounded Rectangular Callout 3">
            <a:extLst>
              <a:ext uri="{FF2B5EF4-FFF2-40B4-BE49-F238E27FC236}">
                <a16:creationId xmlns:a16="http://schemas.microsoft.com/office/drawing/2014/main" id="{852E166B-F7CC-484A-A3EA-2A152FFBE0C1}"/>
              </a:ext>
            </a:extLst>
          </p:cNvPr>
          <p:cNvSpPr/>
          <p:nvPr/>
        </p:nvSpPr>
        <p:spPr>
          <a:xfrm>
            <a:off x="3346450" y="2858135"/>
            <a:ext cx="5913755" cy="2264410"/>
          </a:xfrm>
          <a:prstGeom prst="wedgeRoundRectCallout">
            <a:avLst/>
          </a:prstGeom>
        </p:spPr>
        <p:style>
          <a:lnRef idx="2">
            <a:schemeClr val="accent6"/>
          </a:lnRef>
          <a:fillRef idx="1">
            <a:schemeClr val="lt1"/>
          </a:fillRef>
          <a:effectRef idx="0">
            <a:schemeClr val="accent6"/>
          </a:effectRef>
          <a:fontRef idx="minor">
            <a:schemeClr val="dk1"/>
          </a:fontRef>
        </p:style>
        <p:txBody>
          <a:bodyPr rtlCol="0" anchor="ctr"/>
          <a:lstStyle/>
          <a:p>
            <a:pPr algn="l"/>
            <a:r>
              <a:rPr lang="en-US" sz="3200" dirty="0" err="1">
                <a:solidFill>
                  <a:srgbClr val="FF0000"/>
                </a:solidFill>
                <a:latin typeface="Arial-Rounded" panose="020B0500000000000000" pitchFamily="34" charset="0"/>
                <a:cs typeface="Arial-Rounded" panose="020B0500000000000000" pitchFamily="34" charset="0"/>
              </a:rPr>
              <a:t>Vd</a:t>
            </a:r>
            <a:r>
              <a:rPr lang="en-US" sz="3200" dirty="0">
                <a:solidFill>
                  <a:srgbClr val="FF0000"/>
                </a:solidFill>
                <a:latin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cs typeface="Arial-Rounded" panose="020B0500000000000000" pitchFamily="34" charset="0"/>
              </a:rPr>
              <a:t>Tạm</a:t>
            </a:r>
            <a:r>
              <a:rPr lang="en-US" sz="3200" dirty="0">
                <a:solidFill>
                  <a:srgbClr val="FF0000"/>
                </a:solidFill>
                <a:latin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cs typeface="Arial-Rounded" panose="020B0500000000000000" pitchFamily="34" charset="0"/>
              </a:rPr>
              <a:t>biệt</a:t>
            </a:r>
            <a:r>
              <a:rPr lang="en-US" sz="3200" dirty="0">
                <a:solidFill>
                  <a:srgbClr val="FF0000"/>
                </a:solidFill>
                <a:latin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cs typeface="Arial-Rounded" panose="020B0500000000000000" pitchFamily="34" charset="0"/>
              </a:rPr>
              <a:t>cậu</a:t>
            </a:r>
            <a:r>
              <a:rPr lang="en-US" sz="3200" dirty="0">
                <a:solidFill>
                  <a:srgbClr val="FF0000"/>
                </a:solidFill>
                <a:latin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cs typeface="Arial-Rounded" panose="020B0500000000000000" pitchFamily="34" charset="0"/>
              </a:rPr>
              <a:t>nhé!Chúc</a:t>
            </a:r>
            <a:r>
              <a:rPr lang="en-US" sz="3200" dirty="0">
                <a:solidFill>
                  <a:srgbClr val="FF0000"/>
                </a:solidFill>
                <a:latin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cs typeface="Arial-Rounded" panose="020B0500000000000000" pitchFamily="34" charset="0"/>
              </a:rPr>
              <a:t>cậu</a:t>
            </a:r>
            <a:r>
              <a:rPr lang="en-US" sz="3200" dirty="0">
                <a:solidFill>
                  <a:srgbClr val="FF0000"/>
                </a:solidFill>
                <a:latin typeface="Arial-Rounded" panose="020B0500000000000000" pitchFamily="34" charset="0"/>
                <a:cs typeface="Arial-Rounded" panose="020B0500000000000000" pitchFamily="34" charset="0"/>
              </a:rPr>
              <a:t> sang </a:t>
            </a:r>
            <a:r>
              <a:rPr lang="en-US" sz="3200" dirty="0" err="1">
                <a:solidFill>
                  <a:srgbClr val="FF0000"/>
                </a:solidFill>
                <a:latin typeface="Arial-Rounded" panose="020B0500000000000000" pitchFamily="34" charset="0"/>
                <a:cs typeface="Arial-Rounded" panose="020B0500000000000000" pitchFamily="34" charset="0"/>
              </a:rPr>
              <a:t>trường</a:t>
            </a:r>
            <a:r>
              <a:rPr lang="en-US" sz="3200" dirty="0">
                <a:solidFill>
                  <a:srgbClr val="FF0000"/>
                </a:solidFill>
                <a:latin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cs typeface="Arial-Rounded" panose="020B0500000000000000" pitchFamily="34" charset="0"/>
              </a:rPr>
              <a:t>mới</a:t>
            </a:r>
            <a:r>
              <a:rPr lang="en-US" sz="3200" dirty="0">
                <a:solidFill>
                  <a:srgbClr val="FF0000"/>
                </a:solidFill>
                <a:latin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cs typeface="Arial-Rounded" panose="020B0500000000000000" pitchFamily="34" charset="0"/>
              </a:rPr>
              <a:t>học</a:t>
            </a:r>
            <a:r>
              <a:rPr lang="en-US" sz="3200" dirty="0">
                <a:solidFill>
                  <a:srgbClr val="FF0000"/>
                </a:solidFill>
                <a:latin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cs typeface="Arial-Rounded" panose="020B0500000000000000" pitchFamily="34" charset="0"/>
              </a:rPr>
              <a:t>tập</a:t>
            </a:r>
            <a:r>
              <a:rPr lang="en-US" sz="3200" dirty="0">
                <a:solidFill>
                  <a:srgbClr val="FF0000"/>
                </a:solidFill>
                <a:latin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cs typeface="Arial-Rounded" panose="020B0500000000000000" pitchFamily="34" charset="0"/>
              </a:rPr>
              <a:t>thật</a:t>
            </a:r>
            <a:r>
              <a:rPr lang="en-US" sz="3200" dirty="0">
                <a:solidFill>
                  <a:srgbClr val="FF0000"/>
                </a:solidFill>
                <a:latin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cs typeface="Arial-Rounded" panose="020B0500000000000000" pitchFamily="34" charset="0"/>
              </a:rPr>
              <a:t>tốt</a:t>
            </a:r>
            <a:r>
              <a:rPr lang="en-US" sz="3200" dirty="0">
                <a:solidFill>
                  <a:srgbClr val="FF0000"/>
                </a:solidFill>
                <a:latin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cs typeface="Arial-Rounded" panose="020B0500000000000000" pitchFamily="34" charset="0"/>
              </a:rPr>
              <a:t>Tớ</a:t>
            </a:r>
            <a:r>
              <a:rPr lang="en-US" sz="3200" dirty="0">
                <a:solidFill>
                  <a:srgbClr val="FF0000"/>
                </a:solidFill>
                <a:latin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cs typeface="Arial-Rounded" panose="020B0500000000000000" pitchFamily="34" charset="0"/>
              </a:rPr>
              <a:t>sẽ</a:t>
            </a:r>
            <a:r>
              <a:rPr lang="en-US" sz="3200" dirty="0">
                <a:solidFill>
                  <a:srgbClr val="FF0000"/>
                </a:solidFill>
                <a:latin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cs typeface="Arial-Rounded" panose="020B0500000000000000" pitchFamily="34" charset="0"/>
              </a:rPr>
              <a:t>luôn</a:t>
            </a:r>
            <a:r>
              <a:rPr lang="en-US" sz="3200" dirty="0">
                <a:solidFill>
                  <a:srgbClr val="FF0000"/>
                </a:solidFill>
                <a:latin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cs typeface="Arial-Rounded" panose="020B0500000000000000" pitchFamily="34" charset="0"/>
              </a:rPr>
              <a:t>nhớ</a:t>
            </a:r>
            <a:r>
              <a:rPr lang="en-US" sz="3200" dirty="0">
                <a:solidFill>
                  <a:srgbClr val="FF0000"/>
                </a:solidFill>
                <a:latin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cs typeface="Arial-Rounded" panose="020B0500000000000000" pitchFamily="34" charset="0"/>
              </a:rPr>
              <a:t>về</a:t>
            </a:r>
            <a:r>
              <a:rPr lang="en-US" sz="3200" dirty="0">
                <a:solidFill>
                  <a:srgbClr val="FF0000"/>
                </a:solidFill>
                <a:latin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cs typeface="Arial-Rounded" panose="020B0500000000000000" pitchFamily="34" charset="0"/>
              </a:rPr>
              <a:t>cậu</a:t>
            </a:r>
            <a:r>
              <a:rPr lang="en-US" sz="3200" dirty="0">
                <a:solidFill>
                  <a:srgbClr val="FF0000"/>
                </a:solidFill>
                <a:latin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116225012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animBg="1"/>
      <p:bldP spid="5"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2" cstate="print">
            <a:extLst>
              <a:ext uri="{28A0092B-C50C-407E-A947-70E740481C1C}">
                <a14:useLocalDpi xmlns:a14="http://schemas.microsoft.com/office/drawing/2010/main" val="0"/>
              </a:ext>
            </a:extLst>
          </a:blip>
          <a:srcRect t="11757" r="76431"/>
          <a:stretch/>
        </p:blipFill>
        <p:spPr>
          <a:xfrm>
            <a:off x="1068408" y="685801"/>
            <a:ext cx="718619" cy="774250"/>
          </a:xfrm>
          <a:prstGeom prst="rect">
            <a:avLst/>
          </a:prstGeom>
        </p:spPr>
      </p:pic>
      <p:pic>
        <p:nvPicPr>
          <p:cNvPr id="6" name="图片 5"/>
          <p:cNvPicPr>
            <a:picLocks noChangeAspect="1"/>
          </p:cNvPicPr>
          <p:nvPr/>
        </p:nvPicPr>
        <p:blipFill>
          <a:blip r:embed="rId3"/>
          <a:stretch>
            <a:fillRect/>
          </a:stretch>
        </p:blipFill>
        <p:spPr>
          <a:xfrm>
            <a:off x="4333585" y="1460051"/>
            <a:ext cx="5210017" cy="3680710"/>
          </a:xfrm>
          <a:prstGeom prst="rect">
            <a:avLst/>
          </a:prstGeom>
        </p:spPr>
      </p:pic>
      <p:sp>
        <p:nvSpPr>
          <p:cNvPr id="7" name="文本框 6"/>
          <p:cNvSpPr txBox="1"/>
          <p:nvPr/>
        </p:nvSpPr>
        <p:spPr>
          <a:xfrm rot="21149693">
            <a:off x="5636482" y="2124133"/>
            <a:ext cx="3263209"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err="1">
                <a:ln>
                  <a:noFill/>
                </a:ln>
                <a:solidFill>
                  <a:srgbClr val="EB8F58"/>
                </a:solidFill>
                <a:effectLst/>
                <a:uLnTx/>
                <a:uFillTx/>
                <a:latin typeface="Arial-Rounded" panose="020B0500000000000000" pitchFamily="34" charset="0"/>
                <a:ea typeface="Arial-Rounded" panose="020B0500000000000000" pitchFamily="34" charset="0"/>
                <a:cs typeface="Arial-Rounded" panose="020B0500000000000000" pitchFamily="34" charset="0"/>
              </a:rPr>
              <a:t>Củng</a:t>
            </a:r>
            <a:r>
              <a:rPr kumimoji="0" lang="en-US" altLang="zh-CN" sz="6000" b="1" i="0" u="none" strike="noStrike" kern="1200" cap="none" spc="0" normalizeH="0" noProof="0" dirty="0">
                <a:ln>
                  <a:noFill/>
                </a:ln>
                <a:solidFill>
                  <a:srgbClr val="EB8F58"/>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6000" b="1" i="0" u="none" strike="noStrike" kern="1200" cap="none" spc="0" normalizeH="0" noProof="0" dirty="0" err="1">
                <a:ln>
                  <a:noFill/>
                </a:ln>
                <a:solidFill>
                  <a:srgbClr val="EB8F58"/>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altLang="zh-CN" sz="6000" b="1" i="0" u="none" strike="noStrike" kern="1200" cap="none" spc="0" normalizeH="0" noProof="0" dirty="0">
                <a:ln>
                  <a:noFill/>
                </a:ln>
                <a:solidFill>
                  <a:srgbClr val="EB8F58"/>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6000" b="1" i="0" u="none" strike="noStrike" kern="1200" cap="none" spc="0" normalizeH="0" noProof="0" dirty="0" err="1">
                <a:ln>
                  <a:noFill/>
                </a:ln>
                <a:solidFill>
                  <a:srgbClr val="EB8F58"/>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altLang="zh-CN" sz="6000" b="1" i="0" u="none" strike="noStrike" kern="1200" cap="none" spc="0" normalizeH="0" noProof="0" dirty="0">
                <a:ln>
                  <a:noFill/>
                </a:ln>
                <a:solidFill>
                  <a:srgbClr val="EB8F58"/>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6000" b="1" i="0" u="none" strike="noStrike" kern="1200" cap="none" spc="0" normalizeH="0" noProof="0" dirty="0" err="1">
                <a:ln>
                  <a:noFill/>
                </a:ln>
                <a:solidFill>
                  <a:srgbClr val="EB8F58"/>
                </a:solidFill>
                <a:effectLst/>
                <a:uLnTx/>
                <a:uFillTx/>
                <a:latin typeface="Arial-Rounded" panose="020B0500000000000000" pitchFamily="34" charset="0"/>
                <a:ea typeface="Arial-Rounded" panose="020B0500000000000000" pitchFamily="34" charset="0"/>
                <a:cs typeface="Arial-Rounded" panose="020B0500000000000000" pitchFamily="34" charset="0"/>
              </a:rPr>
              <a:t>học</a:t>
            </a:r>
            <a:endParaRPr kumimoji="0" lang="zh-CN" altLang="en-US" sz="6000" b="1" i="0" u="none" strike="noStrike" kern="1200" cap="none" spc="0" normalizeH="0" baseline="0" noProof="0" dirty="0">
              <a:ln>
                <a:noFill/>
              </a:ln>
              <a:solidFill>
                <a:srgbClr val="EB8F58"/>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图片 3"/>
          <p:cNvPicPr>
            <a:picLocks noChangeAspect="1"/>
          </p:cNvPicPr>
          <p:nvPr/>
        </p:nvPicPr>
        <p:blipFill rotWithShape="1">
          <a:blip r:embed="rId4" cstate="screen">
            <a:extLst>
              <a:ext uri="{28A0092B-C50C-407E-A947-70E740481C1C}">
                <a14:useLocalDpi xmlns:a14="http://schemas.microsoft.com/office/drawing/2010/main"/>
              </a:ext>
            </a:extLst>
          </a:blip>
          <a:srcRect l="28644" t="12777" r="31386" b="20000"/>
          <a:stretch/>
        </p:blipFill>
        <p:spPr>
          <a:xfrm>
            <a:off x="2376109" y="2131206"/>
            <a:ext cx="3244200" cy="3848513"/>
          </a:xfrm>
          <a:prstGeom prst="rect">
            <a:avLst/>
          </a:prstGeom>
        </p:spPr>
      </p:pic>
    </p:spTree>
    <p:extLst>
      <p:ext uri="{BB962C8B-B14F-4D97-AF65-F5344CB8AC3E}">
        <p14:creationId xmlns:p14="http://schemas.microsoft.com/office/powerpoint/2010/main" val="254896311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1" presetClass="entr" presetSubtype="1"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heel(1)">
                                      <p:cBhvr>
                                        <p:cTn id="11" dur="2000"/>
                                        <p:tgtEl>
                                          <p:spTgt spid="6"/>
                                        </p:tgtEl>
                                      </p:cBhvr>
                                    </p:animEffect>
                                  </p:childTnLst>
                                </p:cTn>
                              </p:par>
                            </p:childTnLst>
                          </p:cTn>
                        </p:par>
                        <p:par>
                          <p:cTn id="12" fill="hold">
                            <p:stCondLst>
                              <p:cond delay="2500"/>
                            </p:stCondLst>
                            <p:childTnLst>
                              <p:par>
                                <p:cTn id="13" presetID="2" presetClass="entr" presetSubtype="4"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par>
                          <p:cTn id="17" fill="hold">
                            <p:stCondLst>
                              <p:cond delay="3000"/>
                            </p:stCondLst>
                            <p:childTnLst>
                              <p:par>
                                <p:cTn id="18" presetID="10" presetClass="entr" presetSubtype="0"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4000" b="-14000"/>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692" r="93538">
                        <a14:foregroundMark x1="36846" y1="87129" x2="32769" y2="95490"/>
                        <a14:foregroundMark x1="27077" y1="88999" x2="24538" y2="92079"/>
                        <a14:foregroundMark x1="24538" y1="92079" x2="24538" y2="92079"/>
                        <a14:foregroundMark x1="33077" y1="94829" x2="32308" y2="96480"/>
                        <a14:backgroundMark x1="53385" y1="32563" x2="53154" y2="33993"/>
                        <a14:backgroundMark x1="57154" y1="37844" x2="56692" y2="40374"/>
                        <a14:backgroundMark x1="48615" y1="27393" x2="49615" y2="26953"/>
                        <a14:backgroundMark x1="65615" y1="26623" x2="65923" y2="26513"/>
                        <a14:backgroundMark x1="60077" y1="61936" x2="60077" y2="63256"/>
                        <a14:backgroundMark x1="75923" y1="60726" x2="75385" y2="61716"/>
                        <a14:backgroundMark x1="73538" y1="65347" x2="73538" y2="65347"/>
                        <a14:backgroundMark x1="29769" y1="87239" x2="29462" y2="87789"/>
                        <a14:backgroundMark x1="29692" y1="86909" x2="29000" y2="88229"/>
                        <a14:backgroundMark x1="29000" y1="88229" x2="29000" y2="88229"/>
                      </a14:backgroundRemoval>
                    </a14:imgEffect>
                  </a14:imgLayer>
                </a14:imgProps>
              </a:ext>
              <a:ext uri="{28A0092B-C50C-407E-A947-70E740481C1C}">
                <a14:useLocalDpi xmlns:a14="http://schemas.microsoft.com/office/drawing/2010/main" val="0"/>
              </a:ext>
            </a:extLst>
          </a:blip>
          <a:stretch>
            <a:fillRect/>
          </a:stretch>
        </p:blipFill>
        <p:spPr>
          <a:xfrm>
            <a:off x="6323351" y="-15556"/>
            <a:ext cx="2667000" cy="1864848"/>
          </a:xfrm>
          <a:prstGeom prst="rect">
            <a:avLst/>
          </a:prstGeom>
        </p:spPr>
      </p:pic>
      <p:pic>
        <p:nvPicPr>
          <p:cNvPr id="15" name="Picture 14">
            <a:hlinkClick r:id="rId5" action="ppaction://hlinksldjump"/>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60468" b="76847" l="31900" r="71700">
                        <a14:backgroundMark x1="36500" y1="73645" x2="37400" y2="74015"/>
                        <a14:backgroundMark x1="33700" y1="68350" x2="37100" y2="68227"/>
                        <a14:backgroundMark x1="59900" y1="75616" x2="67300" y2="72414"/>
                      </a14:backgroundRemoval>
                    </a14:imgEffect>
                  </a14:imgLayer>
                </a14:imgProps>
              </a:ext>
              <a:ext uri="{28A0092B-C50C-407E-A947-70E740481C1C}">
                <a14:useLocalDpi xmlns:a14="http://schemas.microsoft.com/office/drawing/2010/main" val="0"/>
              </a:ext>
            </a:extLst>
          </a:blip>
          <a:srcRect l="30813" t="59747" r="27113" b="22194"/>
          <a:stretch>
            <a:fillRect/>
          </a:stretch>
        </p:blipFill>
        <p:spPr>
          <a:xfrm>
            <a:off x="6030382" y="2136396"/>
            <a:ext cx="901116" cy="241694"/>
          </a:xfrm>
          <a:prstGeom prst="rect">
            <a:avLst/>
          </a:prstGeom>
        </p:spPr>
      </p:pic>
      <p:pic>
        <p:nvPicPr>
          <p:cNvPr id="11" name="Picture 10">
            <a:hlinkClick r:id="rId8" action="ppaction://hlinksldjump"/>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60468" b="76847" l="31900" r="71700">
                        <a14:backgroundMark x1="36500" y1="73645" x2="37400" y2="74015"/>
                        <a14:backgroundMark x1="33700" y1="68350" x2="37100" y2="68227"/>
                        <a14:backgroundMark x1="59900" y1="75616" x2="67300" y2="72414"/>
                      </a14:backgroundRemoval>
                    </a14:imgEffect>
                  </a14:imgLayer>
                </a14:imgProps>
              </a:ext>
              <a:ext uri="{28A0092B-C50C-407E-A947-70E740481C1C}">
                <a14:useLocalDpi xmlns:a14="http://schemas.microsoft.com/office/drawing/2010/main" val="0"/>
              </a:ext>
            </a:extLst>
          </a:blip>
          <a:srcRect l="30813" t="59747" r="27113" b="22194"/>
          <a:stretch>
            <a:fillRect/>
          </a:stretch>
        </p:blipFill>
        <p:spPr>
          <a:xfrm>
            <a:off x="3143299" y="2704373"/>
            <a:ext cx="1443361" cy="340974"/>
          </a:xfrm>
          <a:prstGeom prst="rect">
            <a:avLst/>
          </a:prstGeom>
        </p:spPr>
      </p:pic>
      <p:pic>
        <p:nvPicPr>
          <p:cNvPr id="12" name="Picture 11">
            <a:hlinkClick r:id="rId11" action="ppaction://hlinksldjump"/>
          </p:cNvPr>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60468" b="76847" l="31900" r="71700">
                        <a14:backgroundMark x1="36500" y1="73645" x2="37400" y2="74015"/>
                        <a14:backgroundMark x1="33700" y1="68350" x2="37100" y2="68227"/>
                        <a14:backgroundMark x1="59900" y1="75616" x2="67300" y2="72414"/>
                      </a14:backgroundRemoval>
                    </a14:imgEffect>
                  </a14:imgLayer>
                </a14:imgProps>
              </a:ext>
              <a:ext uri="{28A0092B-C50C-407E-A947-70E740481C1C}">
                <a14:useLocalDpi xmlns:a14="http://schemas.microsoft.com/office/drawing/2010/main" val="0"/>
              </a:ext>
            </a:extLst>
          </a:blip>
          <a:srcRect l="30813" t="59747" r="27113" b="22194"/>
          <a:stretch>
            <a:fillRect/>
          </a:stretch>
        </p:blipFill>
        <p:spPr>
          <a:xfrm>
            <a:off x="1630987" y="3561041"/>
            <a:ext cx="1647623" cy="477738"/>
          </a:xfrm>
          <a:prstGeom prst="rect">
            <a:avLst/>
          </a:prstGeom>
        </p:spPr>
      </p:pic>
      <p:pic>
        <p:nvPicPr>
          <p:cNvPr id="13" name="Picture 12">
            <a:hlinkClick r:id="rId14" action="ppaction://hlinksldjump"/>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60468" b="76847" l="31900" r="71700">
                        <a14:backgroundMark x1="36500" y1="73645" x2="37400" y2="74015"/>
                        <a14:backgroundMark x1="33700" y1="68350" x2="37100" y2="68227"/>
                        <a14:backgroundMark x1="59900" y1="75616" x2="67300" y2="72414"/>
                      </a14:backgroundRemoval>
                    </a14:imgEffect>
                  </a14:imgLayer>
                </a14:imgProps>
              </a:ext>
              <a:ext uri="{28A0092B-C50C-407E-A947-70E740481C1C}">
                <a14:useLocalDpi xmlns:a14="http://schemas.microsoft.com/office/drawing/2010/main" val="0"/>
              </a:ext>
            </a:extLst>
          </a:blip>
          <a:srcRect l="30813" t="59747" r="27113" b="22194"/>
          <a:stretch>
            <a:fillRect/>
          </a:stretch>
        </p:blipFill>
        <p:spPr>
          <a:xfrm>
            <a:off x="4061397" y="3915498"/>
            <a:ext cx="1935255" cy="457200"/>
          </a:xfrm>
          <a:prstGeom prst="rect">
            <a:avLst/>
          </a:prstGeom>
        </p:spPr>
      </p:pic>
      <p:pic>
        <p:nvPicPr>
          <p:cNvPr id="14" name="Picture 13">
            <a:hlinkClick r:id="rId17" action="ppaction://hlinksldjump"/>
          </p:cNvPr>
          <p:cNvPicPr>
            <a:picLocks noChangeAspect="1"/>
          </p:cNvPicPr>
          <p:nvPr/>
        </p:nvPicPr>
        <p:blipFill rotWithShape="1">
          <a:blip r:embed="rId18" cstate="print">
            <a:extLst>
              <a:ext uri="{BEBA8EAE-BF5A-486C-A8C5-ECC9F3942E4B}">
                <a14:imgProps xmlns:a14="http://schemas.microsoft.com/office/drawing/2010/main">
                  <a14:imgLayer r:embed="rId19">
                    <a14:imgEffect>
                      <a14:backgroundRemoval t="60468" b="76847" l="31900" r="71700">
                        <a14:backgroundMark x1="36500" y1="73645" x2="37400" y2="74015"/>
                        <a14:backgroundMark x1="33700" y1="68350" x2="37100" y2="68227"/>
                        <a14:backgroundMark x1="59900" y1="75616" x2="67300" y2="72414"/>
                      </a14:backgroundRemoval>
                    </a14:imgEffect>
                  </a14:imgLayer>
                </a14:imgProps>
              </a:ext>
              <a:ext uri="{28A0092B-C50C-407E-A947-70E740481C1C}">
                <a14:useLocalDpi xmlns:a14="http://schemas.microsoft.com/office/drawing/2010/main" val="0"/>
              </a:ext>
            </a:extLst>
          </a:blip>
          <a:srcRect l="30813" t="59747" r="27113" b="22194"/>
          <a:stretch>
            <a:fillRect/>
          </a:stretch>
        </p:blipFill>
        <p:spPr>
          <a:xfrm>
            <a:off x="4599535" y="2265957"/>
            <a:ext cx="1125118" cy="294922"/>
          </a:xfrm>
          <a:prstGeom prst="rect">
            <a:avLst/>
          </a:prstGeom>
        </p:spPr>
      </p:pic>
      <p:pic>
        <p:nvPicPr>
          <p:cNvPr id="16" name="Picture 15"/>
          <p:cNvPicPr>
            <a:picLocks noChangeAspect="1"/>
          </p:cNvPicPr>
          <p:nvPr/>
        </p:nvPicPr>
        <p:blipFill rotWithShape="1">
          <a:blip r:embed="rId20">
            <a:extLst>
              <a:ext uri="{BEBA8EAE-BF5A-486C-A8C5-ECC9F3942E4B}">
                <a14:imgProps xmlns:a14="http://schemas.microsoft.com/office/drawing/2010/main">
                  <a14:imgLayer r:embed="rId21">
                    <a14:imgEffect>
                      <a14:backgroundRemoval t="44985" b="99558" l="0" r="67742">
                        <a14:foregroundMark x1="14370" y1="88053" x2="58847" y2="95133"/>
                        <a14:foregroundMark x1="25024" y1="75664" x2="26197" y2="80088"/>
                        <a14:foregroundMark x1="26197" y1="80088" x2="26197" y2="80088"/>
                        <a14:foregroundMark x1="52493" y1="70649" x2="53079" y2="81416"/>
                        <a14:foregroundMark x1="60411" y1="74779" x2="59042" y2="75664"/>
                        <a14:foregroundMark x1="41153" y1="79204" x2="44966" y2="83038"/>
                        <a14:foregroundMark x1="46530" y1="76254" x2="46530" y2="82153"/>
                        <a14:foregroundMark x1="43402" y1="74484" x2="40274" y2="78614"/>
                        <a14:foregroundMark x1="22190" y1="73156" x2="25220" y2="76696"/>
                        <a14:foregroundMark x1="27566" y1="73009" x2="26491" y2="75369"/>
                        <a14:backgroundMark x1="13881" y1="52360" x2="59335" y2="52065"/>
                        <a14:backgroundMark x1="25024" y1="53540" x2="41251" y2="62389"/>
                        <a14:backgroundMark x1="20430" y1="52802" x2="20430" y2="63422"/>
                        <a14:backgroundMark x1="11828" y1="51622" x2="6452" y2="65339"/>
                        <a14:backgroundMark x1="1466" y1="52065" x2="2639" y2="53982"/>
                        <a14:backgroundMark x1="4008" y1="58260" x2="5083" y2="66667"/>
                        <a14:backgroundMark x1="30401" y1="84956" x2="30890" y2="85693"/>
                        <a14:backgroundMark x1="32356" y1="88791" x2="33138" y2="89823"/>
                        <a14:backgroundMark x1="13783" y1="87906" x2="14761" y2="88643"/>
                        <a14:backgroundMark x1="24536" y1="81858" x2="24536" y2="83038"/>
                        <a14:backgroundMark x1="41838" y1="91150" x2="42033" y2="90560"/>
                        <a14:backgroundMark x1="45161" y1="85693" x2="45748" y2="87611"/>
                        <a14:backgroundMark x1="43793" y1="87463" x2="43011" y2="87906"/>
                        <a14:backgroundMark x1="17498" y1="60767" x2="17889" y2="65339"/>
                        <a14:backgroundMark x1="5572" y1="77434" x2="5474" y2="79646"/>
                        <a14:backgroundMark x1="6647" y1="80383" x2="6354" y2="81416"/>
                        <a14:backgroundMark x1="7527" y1="81563" x2="7038" y2="82743"/>
                        <a14:backgroundMark x1="29521" y1="87316" x2="29619" y2="88201"/>
                        <a14:backgroundMark x1="23656" y1="86726" x2="24047" y2="86873"/>
                        <a14:backgroundMark x1="51026" y1="91593" x2="51711" y2="92035"/>
                        <a14:backgroundMark x1="47801" y1="84366" x2="47801" y2="84366"/>
                      </a14:backgroundRemoval>
                    </a14:imgEffect>
                  </a14:imgLayer>
                </a14:imgProps>
              </a:ext>
              <a:ext uri="{28A0092B-C50C-407E-A947-70E740481C1C}">
                <a14:useLocalDpi xmlns:a14="http://schemas.microsoft.com/office/drawing/2010/main" val="0"/>
              </a:ext>
            </a:extLst>
          </a:blip>
          <a:srcRect l="-1" t="45732" r="32503"/>
          <a:stretch>
            <a:fillRect/>
          </a:stretch>
        </p:blipFill>
        <p:spPr>
          <a:xfrm>
            <a:off x="1538844" y="4944629"/>
            <a:ext cx="4173322" cy="1925247"/>
          </a:xfrm>
          <a:prstGeom prst="rect">
            <a:avLst/>
          </a:prstGeom>
        </p:spPr>
      </p:pic>
      <p:pic>
        <p:nvPicPr>
          <p:cNvPr id="17" name="Picture 16"/>
          <p:cNvPicPr>
            <a:picLocks noChangeAspect="1"/>
          </p:cNvPicPr>
          <p:nvPr/>
        </p:nvPicPr>
        <p:blipFill rotWithShape="1">
          <a:blip r:embed="rId22" cstate="print">
            <a:extLst>
              <a:ext uri="{BEBA8EAE-BF5A-486C-A8C5-ECC9F3942E4B}">
                <a14:imgProps xmlns:a14="http://schemas.microsoft.com/office/drawing/2010/main">
                  <a14:imgLayer r:embed="rId23">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a:fillRect/>
          </a:stretch>
        </p:blipFill>
        <p:spPr>
          <a:xfrm>
            <a:off x="8002604" y="2035030"/>
            <a:ext cx="306458" cy="233467"/>
          </a:xfrm>
          <a:prstGeom prst="rect">
            <a:avLst/>
          </a:prstGeom>
        </p:spPr>
      </p:pic>
      <p:pic>
        <p:nvPicPr>
          <p:cNvPr id="19" name="Picture 18"/>
          <p:cNvPicPr>
            <a:picLocks noChangeAspect="1"/>
          </p:cNvPicPr>
          <p:nvPr/>
        </p:nvPicPr>
        <p:blipFill rotWithShape="1">
          <a:blip r:embed="rId24">
            <a:extLst>
              <a:ext uri="{BEBA8EAE-BF5A-486C-A8C5-ECC9F3942E4B}">
                <a14:imgProps xmlns:a14="http://schemas.microsoft.com/office/drawing/2010/main">
                  <a14:imgLayer r:embed="rId25">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a:fillRect/>
          </a:stretch>
        </p:blipFill>
        <p:spPr>
          <a:xfrm>
            <a:off x="7974610" y="2983317"/>
            <a:ext cx="575459" cy="438398"/>
          </a:xfrm>
          <a:prstGeom prst="rect">
            <a:avLst/>
          </a:prstGeom>
        </p:spPr>
      </p:pic>
      <p:pic>
        <p:nvPicPr>
          <p:cNvPr id="20" name="Picture 19"/>
          <p:cNvPicPr>
            <a:picLocks noChangeAspect="1"/>
          </p:cNvPicPr>
          <p:nvPr/>
        </p:nvPicPr>
        <p:blipFill rotWithShape="1">
          <a:blip r:embed="rId24">
            <a:extLst>
              <a:ext uri="{BEBA8EAE-BF5A-486C-A8C5-ECC9F3942E4B}">
                <a14:imgProps xmlns:a14="http://schemas.microsoft.com/office/drawing/2010/main">
                  <a14:imgLayer r:embed="rId25">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a:fillRect/>
          </a:stretch>
        </p:blipFill>
        <p:spPr>
          <a:xfrm>
            <a:off x="8344287" y="1893246"/>
            <a:ext cx="575459" cy="438398"/>
          </a:xfrm>
          <a:prstGeom prst="rect">
            <a:avLst/>
          </a:prstGeom>
        </p:spPr>
      </p:pic>
      <p:pic>
        <p:nvPicPr>
          <p:cNvPr id="21" name="Picture 20"/>
          <p:cNvPicPr>
            <a:picLocks noChangeAspect="1"/>
          </p:cNvPicPr>
          <p:nvPr/>
        </p:nvPicPr>
        <p:blipFill rotWithShape="1">
          <a:blip r:embed="rId24">
            <a:extLst>
              <a:ext uri="{BEBA8EAE-BF5A-486C-A8C5-ECC9F3942E4B}">
                <a14:imgProps xmlns:a14="http://schemas.microsoft.com/office/drawing/2010/main">
                  <a14:imgLayer r:embed="rId25">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a:fillRect/>
          </a:stretch>
        </p:blipFill>
        <p:spPr>
          <a:xfrm>
            <a:off x="4011201" y="2070291"/>
            <a:ext cx="575459" cy="438398"/>
          </a:xfrm>
          <a:prstGeom prst="rect">
            <a:avLst/>
          </a:prstGeom>
        </p:spPr>
      </p:pic>
      <p:pic>
        <p:nvPicPr>
          <p:cNvPr id="22" name="Picture 21"/>
          <p:cNvPicPr>
            <a:picLocks noChangeAspect="1"/>
          </p:cNvPicPr>
          <p:nvPr/>
        </p:nvPicPr>
        <p:blipFill rotWithShape="1">
          <a:blip r:embed="rId24">
            <a:extLst>
              <a:ext uri="{BEBA8EAE-BF5A-486C-A8C5-ECC9F3942E4B}">
                <a14:imgProps xmlns:a14="http://schemas.microsoft.com/office/drawing/2010/main">
                  <a14:imgLayer r:embed="rId25">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a:fillRect/>
          </a:stretch>
        </p:blipFill>
        <p:spPr>
          <a:xfrm>
            <a:off x="8424834" y="2131653"/>
            <a:ext cx="414367" cy="315674"/>
          </a:xfrm>
          <a:prstGeom prst="rect">
            <a:avLst/>
          </a:prstGeom>
        </p:spPr>
      </p:pic>
      <p:pic>
        <p:nvPicPr>
          <p:cNvPr id="23" name="Picture 22"/>
          <p:cNvPicPr>
            <a:picLocks noChangeAspect="1"/>
          </p:cNvPicPr>
          <p:nvPr/>
        </p:nvPicPr>
        <p:blipFill>
          <a:blip r:embed="rId26" cstate="print">
            <a:extLst>
              <a:ext uri="{BEBA8EAE-BF5A-486C-A8C5-ECC9F3942E4B}">
                <a14:imgProps xmlns:a14="http://schemas.microsoft.com/office/drawing/2010/main">
                  <a14:imgLayer r:embed="rId27">
                    <a14:imgEffect>
                      <a14:backgroundRemoval t="9470" b="89773" l="1667" r="100000"/>
                    </a14:imgEffect>
                  </a14:imgLayer>
                </a14:imgProps>
              </a:ext>
              <a:ext uri="{28A0092B-C50C-407E-A947-70E740481C1C}">
                <a14:useLocalDpi xmlns:a14="http://schemas.microsoft.com/office/drawing/2010/main" val="0"/>
              </a:ext>
            </a:extLst>
          </a:blip>
          <a:stretch>
            <a:fillRect/>
          </a:stretch>
        </p:blipFill>
        <p:spPr>
          <a:xfrm>
            <a:off x="1999403" y="1858998"/>
            <a:ext cx="1810598" cy="796663"/>
          </a:xfrm>
          <a:prstGeom prst="rect">
            <a:avLst/>
          </a:prstGeom>
        </p:spPr>
      </p:pic>
      <p:pic>
        <p:nvPicPr>
          <p:cNvPr id="1027" name="Picture 3"/>
          <p:cNvPicPr>
            <a:picLocks noChangeAspect="1" noChangeArrowheads="1"/>
          </p:cNvPicPr>
          <p:nvPr/>
        </p:nvPicPr>
        <p:blipFill>
          <a:blip r:embed="rId28" cstate="print">
            <a:extLst>
              <a:ext uri="{BEBA8EAE-BF5A-486C-A8C5-ECC9F3942E4B}">
                <a14:imgProps xmlns:a14="http://schemas.microsoft.com/office/drawing/2010/main">
                  <a14:imgLayer r:embed="rId29">
                    <a14:imgEffect>
                      <a14:backgroundRemoval t="307" b="98160" l="125" r="96000"/>
                    </a14:imgEffect>
                  </a14:imgLayer>
                </a14:imgProps>
              </a:ext>
              <a:ext uri="{28A0092B-C50C-407E-A947-70E740481C1C}">
                <a14:useLocalDpi xmlns:a14="http://schemas.microsoft.com/office/drawing/2010/main" val="0"/>
              </a:ext>
            </a:extLst>
          </a:blip>
          <a:srcRect/>
          <a:stretch>
            <a:fillRect/>
          </a:stretch>
        </p:blipFill>
        <p:spPr bwMode="auto">
          <a:xfrm flipH="1">
            <a:off x="8982228" y="4849119"/>
            <a:ext cx="1941591" cy="1582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30" cstate="print">
            <a:extLst>
              <a:ext uri="{BEBA8EAE-BF5A-486C-A8C5-ECC9F3942E4B}">
                <a14:imgProps xmlns:a14="http://schemas.microsoft.com/office/drawing/2010/main">
                  <a14:imgLayer r:embed="rId31">
                    <a14:imgEffect>
                      <a14:backgroundRemoval t="212" b="100000" l="0" r="98438">
                        <a14:foregroundMark x1="48828" y1="25000" x2="45117" y2="37924"/>
                        <a14:foregroundMark x1="43359" y1="23729" x2="40234" y2="36229"/>
                        <a14:foregroundMark x1="57617" y1="23305" x2="57617" y2="39195"/>
                        <a14:foregroundMark x1="47656" y1="32415" x2="64453" y2="31568"/>
                        <a14:foregroundMark x1="58789" y1="24364" x2="62695" y2="28390"/>
                        <a14:foregroundMark x1="26172" y1="73517" x2="34180" y2="80508"/>
                        <a14:foregroundMark x1="60742" y1="31356" x2="60547" y2="41949"/>
                      </a14:backgroundRemoval>
                    </a14:imgEffect>
                  </a14:imgLayer>
                </a14:imgProps>
              </a:ext>
              <a:ext uri="{28A0092B-C50C-407E-A947-70E740481C1C}">
                <a14:useLocalDpi xmlns:a14="http://schemas.microsoft.com/office/drawing/2010/main" val="0"/>
              </a:ext>
            </a:extLst>
          </a:blip>
          <a:srcRect/>
          <a:stretch>
            <a:fillRect/>
          </a:stretch>
        </p:blipFill>
        <p:spPr bwMode="auto">
          <a:xfrm>
            <a:off x="5512364" y="896087"/>
            <a:ext cx="968577" cy="8929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 name="Picture 31"/>
          <p:cNvPicPr>
            <a:picLocks noChangeAspect="1"/>
          </p:cNvPicPr>
          <p:nvPr/>
        </p:nvPicPr>
        <p:blipFill>
          <a:blip r:embed="rId32"/>
          <a:stretch>
            <a:fillRect/>
          </a:stretch>
        </p:blipFill>
        <p:spPr>
          <a:xfrm>
            <a:off x="2619024" y="26980"/>
            <a:ext cx="505176" cy="505176"/>
          </a:xfrm>
          <a:prstGeom prst="rect">
            <a:avLst/>
          </a:prstGeom>
        </p:spPr>
      </p:pic>
      <p:pic>
        <p:nvPicPr>
          <p:cNvPr id="1028" name="Picture 4"/>
          <p:cNvPicPr>
            <a:picLocks noChangeAspect="1" noChangeArrowheads="1"/>
          </p:cNvPicPr>
          <p:nvPr/>
        </p:nvPicPr>
        <p:blipFill>
          <a:blip r:embed="rId33">
            <a:extLst>
              <a:ext uri="{BEBA8EAE-BF5A-486C-A8C5-ECC9F3942E4B}">
                <a14:imgProps xmlns:a14="http://schemas.microsoft.com/office/drawing/2010/main">
                  <a14:imgLayer r:embed="rId34">
                    <a14:imgEffect>
                      <a14:backgroundRemoval t="0" b="100000" l="0" r="98271"/>
                    </a14:imgEffect>
                  </a14:imgLayer>
                </a14:imgProps>
              </a:ext>
              <a:ext uri="{28A0092B-C50C-407E-A947-70E740481C1C}">
                <a14:useLocalDpi xmlns:a14="http://schemas.microsoft.com/office/drawing/2010/main" val="0"/>
              </a:ext>
            </a:extLst>
          </a:blip>
          <a:srcRect/>
          <a:stretch>
            <a:fillRect/>
          </a:stretch>
        </p:blipFill>
        <p:spPr bwMode="auto">
          <a:xfrm>
            <a:off x="7974609" y="4979972"/>
            <a:ext cx="1557594" cy="11670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 name="Picture 32"/>
          <p:cNvPicPr>
            <a:picLocks noChangeAspect="1"/>
          </p:cNvPicPr>
          <p:nvPr/>
        </p:nvPicPr>
        <p:blipFill rotWithShape="1">
          <a:blip r:embed="rId24">
            <a:extLst>
              <a:ext uri="{BEBA8EAE-BF5A-486C-A8C5-ECC9F3942E4B}">
                <a14:imgProps xmlns:a14="http://schemas.microsoft.com/office/drawing/2010/main">
                  <a14:imgLayer r:embed="rId25">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a:fillRect/>
          </a:stretch>
        </p:blipFill>
        <p:spPr>
          <a:xfrm>
            <a:off x="2417184" y="2466625"/>
            <a:ext cx="575459" cy="438398"/>
          </a:xfrm>
          <a:prstGeom prst="rect">
            <a:avLst/>
          </a:prstGeom>
        </p:spPr>
      </p:pic>
      <p:pic>
        <p:nvPicPr>
          <p:cNvPr id="34" name="Picture 33"/>
          <p:cNvPicPr>
            <a:picLocks noChangeAspect="1"/>
          </p:cNvPicPr>
          <p:nvPr/>
        </p:nvPicPr>
        <p:blipFill rotWithShape="1">
          <a:blip r:embed="rId24">
            <a:extLst>
              <a:ext uri="{BEBA8EAE-BF5A-486C-A8C5-ECC9F3942E4B}">
                <a14:imgProps xmlns:a14="http://schemas.microsoft.com/office/drawing/2010/main">
                  <a14:imgLayer r:embed="rId25">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a:fillRect/>
          </a:stretch>
        </p:blipFill>
        <p:spPr>
          <a:xfrm>
            <a:off x="4298930" y="5229823"/>
            <a:ext cx="575459" cy="438398"/>
          </a:xfrm>
          <a:prstGeom prst="rect">
            <a:avLst/>
          </a:prstGeom>
        </p:spPr>
      </p:pic>
      <p:pic>
        <p:nvPicPr>
          <p:cNvPr id="35" name="Picture 34"/>
          <p:cNvPicPr>
            <a:picLocks noChangeAspect="1"/>
          </p:cNvPicPr>
          <p:nvPr/>
        </p:nvPicPr>
        <p:blipFill rotWithShape="1">
          <a:blip r:embed="rId24">
            <a:extLst>
              <a:ext uri="{BEBA8EAE-BF5A-486C-A8C5-ECC9F3942E4B}">
                <a14:imgProps xmlns:a14="http://schemas.microsoft.com/office/drawing/2010/main">
                  <a14:imgLayer r:embed="rId25">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a:fillRect/>
          </a:stretch>
        </p:blipFill>
        <p:spPr>
          <a:xfrm>
            <a:off x="6193211" y="5280091"/>
            <a:ext cx="575459" cy="438398"/>
          </a:xfrm>
          <a:prstGeom prst="rect">
            <a:avLst/>
          </a:prstGeom>
        </p:spPr>
      </p:pic>
      <p:pic>
        <p:nvPicPr>
          <p:cNvPr id="36" name="Picture 35"/>
          <p:cNvPicPr>
            <a:picLocks noChangeAspect="1"/>
          </p:cNvPicPr>
          <p:nvPr/>
        </p:nvPicPr>
        <p:blipFill rotWithShape="1">
          <a:blip r:embed="rId24">
            <a:extLst>
              <a:ext uri="{BEBA8EAE-BF5A-486C-A8C5-ECC9F3942E4B}">
                <a14:imgProps xmlns:a14="http://schemas.microsoft.com/office/drawing/2010/main">
                  <a14:imgLayer r:embed="rId25">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a:fillRect/>
          </a:stretch>
        </p:blipFill>
        <p:spPr>
          <a:xfrm>
            <a:off x="3723471" y="5010624"/>
            <a:ext cx="575459" cy="438398"/>
          </a:xfrm>
          <a:prstGeom prst="rect">
            <a:avLst/>
          </a:prstGeom>
        </p:spPr>
      </p:pic>
      <p:pic>
        <p:nvPicPr>
          <p:cNvPr id="37" name="Picture 2" descr="Kết quả hình ảnh cho FIREWORK GIF"/>
          <p:cNvPicPr>
            <a:picLocks noChangeAspect="1" noChangeArrowheads="1" noCrop="1"/>
          </p:cNvPicPr>
          <p:nvPr/>
        </p:nvPicPr>
        <p:blipFill>
          <a:blip r:embed="rId35"/>
          <a:srcRect/>
          <a:stretch>
            <a:fillRect/>
          </a:stretch>
        </p:blipFill>
        <p:spPr bwMode="auto">
          <a:xfrm>
            <a:off x="751330" y="238845"/>
            <a:ext cx="2939313" cy="2851135"/>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Kết quả hình ảnh cho FIREWORK GIF"/>
          <p:cNvPicPr>
            <a:picLocks noChangeAspect="1" noChangeArrowheads="1" noCrop="1"/>
          </p:cNvPicPr>
          <p:nvPr/>
        </p:nvPicPr>
        <p:blipFill>
          <a:blip r:embed="rId35"/>
          <a:srcRect/>
          <a:stretch>
            <a:fillRect/>
          </a:stretch>
        </p:blipFill>
        <p:spPr bwMode="auto">
          <a:xfrm>
            <a:off x="8483366" y="1342540"/>
            <a:ext cx="2939313" cy="2851135"/>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Kết quả hình ảnh cho FIREWORK GIF"/>
          <p:cNvPicPr>
            <a:picLocks noChangeAspect="1" noChangeArrowheads="1" noCrop="1"/>
          </p:cNvPicPr>
          <p:nvPr/>
        </p:nvPicPr>
        <p:blipFill>
          <a:blip r:embed="rId35"/>
          <a:srcRect/>
          <a:stretch>
            <a:fillRect/>
          </a:stretch>
        </p:blipFill>
        <p:spPr bwMode="auto">
          <a:xfrm>
            <a:off x="7283750" y="1449293"/>
            <a:ext cx="2939313" cy="2851135"/>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Kết quả hình ảnh cho FIREWORK GIF">
            <a:hlinkClick r:id="rId5" action="ppaction://hlinksldjump"/>
          </p:cNvPr>
          <p:cNvPicPr>
            <a:picLocks noChangeAspect="1" noChangeArrowheads="1" noCrop="1"/>
          </p:cNvPicPr>
          <p:nvPr/>
        </p:nvPicPr>
        <p:blipFill>
          <a:blip r:embed="rId35"/>
          <a:srcRect/>
          <a:stretch>
            <a:fillRect/>
          </a:stretch>
        </p:blipFill>
        <p:spPr bwMode="auto">
          <a:xfrm>
            <a:off x="-163893" y="570969"/>
            <a:ext cx="2939313" cy="2851135"/>
          </a:xfrm>
          <a:prstGeom prst="rect">
            <a:avLst/>
          </a:prstGeom>
          <a:noFill/>
          <a:extLst>
            <a:ext uri="{909E8E84-426E-40DD-AFC4-6F175D3DCCD1}">
              <a14:hiddenFill xmlns:a14="http://schemas.microsoft.com/office/drawing/2010/main">
                <a:solidFill>
                  <a:srgbClr val="FFFFFF"/>
                </a:solidFill>
              </a14:hiddenFill>
            </a:ext>
          </a:extLst>
        </p:spPr>
      </p:pic>
      <p:sp>
        <p:nvSpPr>
          <p:cNvPr id="41" name="Rectangle 40"/>
          <p:cNvSpPr/>
          <p:nvPr/>
        </p:nvSpPr>
        <p:spPr>
          <a:xfrm>
            <a:off x="2912745" y="2655570"/>
            <a:ext cx="7013575" cy="119888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Arial" panose="020B0604020202020204" pitchFamily="34" charset="0"/>
                <a:ea typeface="+mn-ea"/>
                <a:cs typeface="Arial" panose="020B0604020202020204" pitchFamily="34" charset="0"/>
              </a:rPr>
              <a:t>CHÚC MỪNG</a:t>
            </a:r>
          </a:p>
        </p:txBody>
      </p:sp>
      <p:sp>
        <p:nvSpPr>
          <p:cNvPr id="2" name="Rounded Rectangular Callout 1"/>
          <p:cNvSpPr/>
          <p:nvPr/>
        </p:nvSpPr>
        <p:spPr>
          <a:xfrm>
            <a:off x="2723822" y="3045273"/>
            <a:ext cx="8200277" cy="3728046"/>
          </a:xfrm>
          <a:prstGeom prst="wedgeRoundRectCallout">
            <a:avLst>
              <a:gd name="adj1" fmla="val -10514"/>
              <a:gd name="adj2" fmla="val -83164"/>
              <a:gd name="adj3" fmla="val 16667"/>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Xin</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chào</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các</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Ếch</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Xanh</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hôm</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nay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học</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Muốn</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sang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bờ</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sông</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bên</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kia</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học</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với</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các</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phải</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nhảy</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qua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các</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bèo</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sen.</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Mỗi</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bèo</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sen</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các</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thể</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giúp</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trả</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lời</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các</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để</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học</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đúng</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giờ</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ạ.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Hãy</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giúp</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với</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nhé</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repeatCount="indefinite" fill="hold" nodeType="withEffect">
                                  <p:stCondLst>
                                    <p:cond delay="0"/>
                                  </p:stCondLst>
                                  <p:childTnLst>
                                    <p:animMotion origin="layout" path="M -0.10573 0.0037 L 0.81927 -0.0074 " pathEditMode="relative" rAng="0" ptsTypes="AA">
                                      <p:cBhvr>
                                        <p:cTn id="6" dur="6750" fill="hold"/>
                                        <p:tgtEl>
                                          <p:spTgt spid="32"/>
                                        </p:tgtEl>
                                        <p:attrNameLst>
                                          <p:attrName>ppt_x</p:attrName>
                                          <p:attrName>ppt_y</p:attrName>
                                        </p:attrNameLst>
                                      </p:cBhvr>
                                      <p:rCtr x="46250" y="-555"/>
                                    </p:animMotion>
                                  </p:childTnLst>
                                </p:cTn>
                              </p:par>
                              <p:par>
                                <p:cTn id="7" presetID="32" presetClass="emph" presetSubtype="0" repeatCount="indefinite" fill="hold" nodeType="withEffect">
                                  <p:stCondLst>
                                    <p:cond delay="0"/>
                                  </p:stCondLst>
                                  <p:childTnLst>
                                    <p:animRot by="120000">
                                      <p:cBhvr>
                                        <p:cTn id="8" dur="375" fill="hold">
                                          <p:stCondLst>
                                            <p:cond delay="0"/>
                                          </p:stCondLst>
                                        </p:cTn>
                                        <p:tgtEl>
                                          <p:spTgt spid="1029"/>
                                        </p:tgtEl>
                                        <p:attrNameLst>
                                          <p:attrName>r</p:attrName>
                                        </p:attrNameLst>
                                      </p:cBhvr>
                                    </p:animRot>
                                    <p:animRot by="-240000">
                                      <p:cBhvr>
                                        <p:cTn id="9" dur="750" fill="hold">
                                          <p:stCondLst>
                                            <p:cond delay="750"/>
                                          </p:stCondLst>
                                        </p:cTn>
                                        <p:tgtEl>
                                          <p:spTgt spid="1029"/>
                                        </p:tgtEl>
                                        <p:attrNameLst>
                                          <p:attrName>r</p:attrName>
                                        </p:attrNameLst>
                                      </p:cBhvr>
                                    </p:animRot>
                                    <p:animRot by="240000">
                                      <p:cBhvr>
                                        <p:cTn id="10" dur="750" fill="hold">
                                          <p:stCondLst>
                                            <p:cond delay="1500"/>
                                          </p:stCondLst>
                                        </p:cTn>
                                        <p:tgtEl>
                                          <p:spTgt spid="1029"/>
                                        </p:tgtEl>
                                        <p:attrNameLst>
                                          <p:attrName>r</p:attrName>
                                        </p:attrNameLst>
                                      </p:cBhvr>
                                    </p:animRot>
                                    <p:animRot by="-240000">
                                      <p:cBhvr>
                                        <p:cTn id="11" dur="750" fill="hold">
                                          <p:stCondLst>
                                            <p:cond delay="2250"/>
                                          </p:stCondLst>
                                        </p:cTn>
                                        <p:tgtEl>
                                          <p:spTgt spid="1029"/>
                                        </p:tgtEl>
                                        <p:attrNameLst>
                                          <p:attrName>r</p:attrName>
                                        </p:attrNameLst>
                                      </p:cBhvr>
                                    </p:animRot>
                                    <p:animRot by="120000">
                                      <p:cBhvr>
                                        <p:cTn id="12" dur="750" fill="hold">
                                          <p:stCondLst>
                                            <p:cond delay="3000"/>
                                          </p:stCondLst>
                                        </p:cTn>
                                        <p:tgtEl>
                                          <p:spTgt spid="1029"/>
                                        </p:tgtEl>
                                        <p:attrNameLst>
                                          <p:attrName>r</p:attrName>
                                        </p:attrNameLst>
                                      </p:cBhvr>
                                    </p:animRot>
                                  </p:childTnLst>
                                </p:cTn>
                              </p:par>
                              <p:par>
                                <p:cTn id="13" presetID="32" presetClass="emph" presetSubtype="0" repeatCount="indefinite" fill="hold" nodeType="withEffect">
                                  <p:stCondLst>
                                    <p:cond delay="0"/>
                                  </p:stCondLst>
                                  <p:childTnLst>
                                    <p:animRot by="120000">
                                      <p:cBhvr>
                                        <p:cTn id="14" dur="375" fill="hold">
                                          <p:stCondLst>
                                            <p:cond delay="0"/>
                                          </p:stCondLst>
                                        </p:cTn>
                                        <p:tgtEl>
                                          <p:spTgt spid="1027"/>
                                        </p:tgtEl>
                                        <p:attrNameLst>
                                          <p:attrName>r</p:attrName>
                                        </p:attrNameLst>
                                      </p:cBhvr>
                                    </p:animRot>
                                    <p:animRot by="-240000">
                                      <p:cBhvr>
                                        <p:cTn id="15" dur="750" fill="hold">
                                          <p:stCondLst>
                                            <p:cond delay="750"/>
                                          </p:stCondLst>
                                        </p:cTn>
                                        <p:tgtEl>
                                          <p:spTgt spid="1027"/>
                                        </p:tgtEl>
                                        <p:attrNameLst>
                                          <p:attrName>r</p:attrName>
                                        </p:attrNameLst>
                                      </p:cBhvr>
                                    </p:animRot>
                                    <p:animRot by="240000">
                                      <p:cBhvr>
                                        <p:cTn id="16" dur="750" fill="hold">
                                          <p:stCondLst>
                                            <p:cond delay="1500"/>
                                          </p:stCondLst>
                                        </p:cTn>
                                        <p:tgtEl>
                                          <p:spTgt spid="1027"/>
                                        </p:tgtEl>
                                        <p:attrNameLst>
                                          <p:attrName>r</p:attrName>
                                        </p:attrNameLst>
                                      </p:cBhvr>
                                    </p:animRot>
                                    <p:animRot by="-240000">
                                      <p:cBhvr>
                                        <p:cTn id="17" dur="750" fill="hold">
                                          <p:stCondLst>
                                            <p:cond delay="2250"/>
                                          </p:stCondLst>
                                        </p:cTn>
                                        <p:tgtEl>
                                          <p:spTgt spid="1027"/>
                                        </p:tgtEl>
                                        <p:attrNameLst>
                                          <p:attrName>r</p:attrName>
                                        </p:attrNameLst>
                                      </p:cBhvr>
                                    </p:animRot>
                                    <p:animRot by="120000">
                                      <p:cBhvr>
                                        <p:cTn id="18" dur="750" fill="hold">
                                          <p:stCondLst>
                                            <p:cond delay="3000"/>
                                          </p:stCondLst>
                                        </p:cTn>
                                        <p:tgtEl>
                                          <p:spTgt spid="1027"/>
                                        </p:tgtEl>
                                        <p:attrNameLst>
                                          <p:attrName>r</p:attrName>
                                        </p:attrNameLst>
                                      </p:cBhvr>
                                    </p:animRot>
                                  </p:childTnLst>
                                </p:cTn>
                              </p:par>
                              <p:par>
                                <p:cTn id="19" presetID="32" presetClass="emph" presetSubtype="0" repeatCount="indefinite" fill="hold" nodeType="withEffect">
                                  <p:stCondLst>
                                    <p:cond delay="0"/>
                                  </p:stCondLst>
                                  <p:childTnLst>
                                    <p:animRot by="120000">
                                      <p:cBhvr>
                                        <p:cTn id="20" dur="375" fill="hold">
                                          <p:stCondLst>
                                            <p:cond delay="0"/>
                                          </p:stCondLst>
                                        </p:cTn>
                                        <p:tgtEl>
                                          <p:spTgt spid="1028"/>
                                        </p:tgtEl>
                                        <p:attrNameLst>
                                          <p:attrName>r</p:attrName>
                                        </p:attrNameLst>
                                      </p:cBhvr>
                                    </p:animRot>
                                    <p:animRot by="-240000">
                                      <p:cBhvr>
                                        <p:cTn id="21" dur="750" fill="hold">
                                          <p:stCondLst>
                                            <p:cond delay="750"/>
                                          </p:stCondLst>
                                        </p:cTn>
                                        <p:tgtEl>
                                          <p:spTgt spid="1028"/>
                                        </p:tgtEl>
                                        <p:attrNameLst>
                                          <p:attrName>r</p:attrName>
                                        </p:attrNameLst>
                                      </p:cBhvr>
                                    </p:animRot>
                                    <p:animRot by="240000">
                                      <p:cBhvr>
                                        <p:cTn id="22" dur="750" fill="hold">
                                          <p:stCondLst>
                                            <p:cond delay="1500"/>
                                          </p:stCondLst>
                                        </p:cTn>
                                        <p:tgtEl>
                                          <p:spTgt spid="1028"/>
                                        </p:tgtEl>
                                        <p:attrNameLst>
                                          <p:attrName>r</p:attrName>
                                        </p:attrNameLst>
                                      </p:cBhvr>
                                    </p:animRot>
                                    <p:animRot by="-240000">
                                      <p:cBhvr>
                                        <p:cTn id="23" dur="750" fill="hold">
                                          <p:stCondLst>
                                            <p:cond delay="2250"/>
                                          </p:stCondLst>
                                        </p:cTn>
                                        <p:tgtEl>
                                          <p:spTgt spid="1028"/>
                                        </p:tgtEl>
                                        <p:attrNameLst>
                                          <p:attrName>r</p:attrName>
                                        </p:attrNameLst>
                                      </p:cBhvr>
                                    </p:animRot>
                                    <p:animRot by="120000">
                                      <p:cBhvr>
                                        <p:cTn id="24" dur="750" fill="hold">
                                          <p:stCondLst>
                                            <p:cond delay="3000"/>
                                          </p:stCondLst>
                                        </p:cTn>
                                        <p:tgtEl>
                                          <p:spTgt spid="1028"/>
                                        </p:tgtEl>
                                        <p:attrNameLst>
                                          <p:attrName>r</p:attrName>
                                        </p:attrNameLst>
                                      </p:cBhvr>
                                    </p:animRo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 calcmode="lin" valueType="num">
                                      <p:cBhvr>
                                        <p:cTn id="29" dur="500" fill="hold"/>
                                        <p:tgtEl>
                                          <p:spTgt spid="2"/>
                                        </p:tgtEl>
                                        <p:attrNameLst>
                                          <p:attrName>ppt_w</p:attrName>
                                        </p:attrNameLst>
                                      </p:cBhvr>
                                      <p:tavLst>
                                        <p:tav tm="0">
                                          <p:val>
                                            <p:fltVal val="0"/>
                                          </p:val>
                                        </p:tav>
                                        <p:tav tm="100000">
                                          <p:val>
                                            <p:strVal val="#ppt_w"/>
                                          </p:val>
                                        </p:tav>
                                      </p:tavLst>
                                    </p:anim>
                                    <p:anim calcmode="lin" valueType="num">
                                      <p:cBhvr>
                                        <p:cTn id="30" dur="500" fill="hold"/>
                                        <p:tgtEl>
                                          <p:spTgt spid="2"/>
                                        </p:tgtEl>
                                        <p:attrNameLst>
                                          <p:attrName>ppt_h</p:attrName>
                                        </p:attrNameLst>
                                      </p:cBhvr>
                                      <p:tavLst>
                                        <p:tav tm="0">
                                          <p:val>
                                            <p:fltVal val="0"/>
                                          </p:val>
                                        </p:tav>
                                        <p:tav tm="100000">
                                          <p:val>
                                            <p:strVal val="#ppt_h"/>
                                          </p:val>
                                        </p:tav>
                                      </p:tavLst>
                                    </p:anim>
                                    <p:animEffect transition="in" filter="fade">
                                      <p:cBhvr>
                                        <p:cTn id="31" dur="500"/>
                                        <p:tgtEl>
                                          <p:spTgt spid="2"/>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xit" presetSubtype="32" fill="hold" grpId="1" nodeType="clickEffect">
                                  <p:stCondLst>
                                    <p:cond delay="0"/>
                                  </p:stCondLst>
                                  <p:childTnLst>
                                    <p:anim calcmode="lin" valueType="num">
                                      <p:cBhvr>
                                        <p:cTn id="35" dur="500"/>
                                        <p:tgtEl>
                                          <p:spTgt spid="2"/>
                                        </p:tgtEl>
                                        <p:attrNameLst>
                                          <p:attrName>ppt_w</p:attrName>
                                        </p:attrNameLst>
                                      </p:cBhvr>
                                      <p:tavLst>
                                        <p:tav tm="0">
                                          <p:val>
                                            <p:strVal val="ppt_w"/>
                                          </p:val>
                                        </p:tav>
                                        <p:tav tm="100000">
                                          <p:val>
                                            <p:fltVal val="0"/>
                                          </p:val>
                                        </p:tav>
                                      </p:tavLst>
                                    </p:anim>
                                    <p:anim calcmode="lin" valueType="num">
                                      <p:cBhvr>
                                        <p:cTn id="36" dur="500"/>
                                        <p:tgtEl>
                                          <p:spTgt spid="2"/>
                                        </p:tgtEl>
                                        <p:attrNameLst>
                                          <p:attrName>ppt_h</p:attrName>
                                        </p:attrNameLst>
                                      </p:cBhvr>
                                      <p:tavLst>
                                        <p:tav tm="0">
                                          <p:val>
                                            <p:strVal val="ppt_h"/>
                                          </p:val>
                                        </p:tav>
                                        <p:tav tm="100000">
                                          <p:val>
                                            <p:fltVal val="0"/>
                                          </p:val>
                                        </p:tav>
                                      </p:tavLst>
                                    </p:anim>
                                    <p:animEffect transition="out" filter="fade">
                                      <p:cBhvr>
                                        <p:cTn id="37" dur="500"/>
                                        <p:tgtEl>
                                          <p:spTgt spid="2"/>
                                        </p:tgtEl>
                                      </p:cBhvr>
                                    </p:animEffect>
                                    <p:set>
                                      <p:cBhvr>
                                        <p:cTn id="38" dur="1" fill="hold">
                                          <p:stCondLst>
                                            <p:cond delay="499"/>
                                          </p:stCondLst>
                                        </p:cTn>
                                        <p:tgtEl>
                                          <p:spTgt spid="2"/>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0" presetClass="path" presetSubtype="0" accel="50000" decel="50000" fill="hold" nodeType="clickEffect">
                                  <p:stCondLst>
                                    <p:cond delay="0"/>
                                  </p:stCondLst>
                                  <p:childTnLst>
                                    <p:animMotion origin="layout" path="M 7.22222E-6 2.96947E-6 C 0.00417 -0.00717 0.01181 -0.01619 0.01823 -0.01897 C 0.03108 -0.01665 0.02535 -0.02035 0.03507 -0.00694 C 0.03733 -0.00393 0.04289 2.96947E-6 0.04289 2.96947E-6 C 0.04584 0.00601 0.04948 0.00879 0.0533 0.01387 C 0.05626 0.02451 0.05521 0.02359 0.06372 0.03122 C 0.06494 0.03238 0.06754 0.03469 0.06754 0.03469 C 0.06997 0.04348 0.07813 0.0555 0.06632 0.06059 C 0.06285 0.06984 0.05851 0.07747 0.05851 0.08834 " pathEditMode="relative" ptsTypes="ffffffffA">
                                      <p:cBhvr>
                                        <p:cTn id="42" dur="2000" fill="hold"/>
                                        <p:tgtEl>
                                          <p:spTgt spid="1029"/>
                                        </p:tgtEl>
                                        <p:attrNameLst>
                                          <p:attrName>ppt_x</p:attrName>
                                          <p:attrName>ppt_y</p:attrName>
                                        </p:attrNameLst>
                                      </p:cBhvr>
                                    </p:animMotion>
                                  </p:childTnLst>
                                </p:cTn>
                              </p:par>
                            </p:childTnLst>
                          </p:cTn>
                        </p:par>
                      </p:childTnLst>
                    </p:cTn>
                  </p:par>
                  <p:par>
                    <p:cTn id="43" fill="hold">
                      <p:stCondLst>
                        <p:cond delay="indefinite"/>
                      </p:stCondLst>
                      <p:childTnLst>
                        <p:par>
                          <p:cTn id="44" fill="hold">
                            <p:stCondLst>
                              <p:cond delay="0"/>
                            </p:stCondLst>
                            <p:childTnLst>
                              <p:par>
                                <p:cTn id="45" presetID="0" presetClass="path" presetSubtype="0" accel="50000" decel="50000" fill="hold" nodeType="clickEffect">
                                  <p:stCondLst>
                                    <p:cond delay="0"/>
                                  </p:stCondLst>
                                  <p:childTnLst>
                                    <p:animMotion origin="layout" path="M 0.05851 0.08839 C 0.05712 0.08353 0.05556 0.08399 0.05296 0.08098 C 0.04948 0.07705 0.04063 0.06918 0.03612 0.06733 C 0.03316 0.06479 0.03091 0.06224 0.02761 0.06085 C 0.02466 0.05831 0.02066 0.05761 0.01719 0.05692 C 0.00417 0.04998 -0.01041 0.05299 -0.02395 0.04952 C -0.03958 0.05044 -0.05243 0.05252 -0.06753 0.05599 C -0.06961 0.05692 -0.071 0.05854 -0.07309 0.05923 C -0.07604 0.06201 -0.07847 0.06803 -0.08038 0.07219 C -0.08246 0.08145 -0.08645 0.09001 -0.08645 0.09972 " pathEditMode="relative" ptsTypes="fffffffffA">
                                      <p:cBhvr>
                                        <p:cTn id="46" dur="2000" fill="hold"/>
                                        <p:tgtEl>
                                          <p:spTgt spid="1029"/>
                                        </p:tgtEl>
                                        <p:attrNameLst>
                                          <p:attrName>ppt_x</p:attrName>
                                          <p:attrName>ppt_y</p:attrName>
                                        </p:attrNameLst>
                                      </p:cBhvr>
                                    </p:animMotion>
                                  </p:childTnLst>
                                </p:cTn>
                              </p:par>
                            </p:childTnLst>
                          </p:cTn>
                        </p:par>
                      </p:childTnLst>
                    </p:cTn>
                  </p:par>
                  <p:par>
                    <p:cTn id="47" fill="hold">
                      <p:stCondLst>
                        <p:cond delay="indefinite"/>
                      </p:stCondLst>
                      <p:childTnLst>
                        <p:par>
                          <p:cTn id="48" fill="hold">
                            <p:stCondLst>
                              <p:cond delay="0"/>
                            </p:stCondLst>
                            <p:childTnLst>
                              <p:par>
                                <p:cTn id="49" presetID="0" presetClass="path" presetSubtype="0" accel="50000" decel="50000" fill="hold" nodeType="clickEffect">
                                  <p:stCondLst>
                                    <p:cond delay="0"/>
                                  </p:stCondLst>
                                  <p:childTnLst>
                                    <p:animMotion origin="layout" path="M -0.08645 0.09973 C -0.09322 0.09278 -0.09131 0.08422 -0.10156 0.08029 C -0.10972 0.07034 -0.11944 0.06548 -0.1302 0.0634 C -0.13454 0.06109 -0.13992 0.05923 -0.14461 0.05854 C -0.14704 0.05738 -0.1493 0.05692 -0.1519 0.056 C -0.15329 0.05553 -0.15624 0.05438 -0.15624 0.05438 C -0.17569 0.05507 -0.18367 0.05391 -0.19913 0.06016 C -0.2026 0.06317 -0.20607 0.06594 -0.20954 0.06895 C -0.21701 0.08469 -0.22725 0.09834 -0.23124 0.11662 C -0.23229 0.12171 -0.23541 0.12818 -0.23558 0.13374 C -0.23576 0.14114 -0.23558 0.14878 -0.23558 0.15618 " pathEditMode="relative" ptsTypes="ffffffffffA">
                                      <p:cBhvr>
                                        <p:cTn id="50" dur="2000" fill="hold"/>
                                        <p:tgtEl>
                                          <p:spTgt spid="1029"/>
                                        </p:tgtEl>
                                        <p:attrNameLst>
                                          <p:attrName>ppt_x</p:attrName>
                                          <p:attrName>ppt_y</p:attrName>
                                        </p:attrNameLst>
                                      </p:cBhvr>
                                    </p:animMotion>
                                  </p:childTnLst>
                                </p:cTn>
                              </p:par>
                            </p:childTnLst>
                          </p:cTn>
                        </p:par>
                      </p:childTnLst>
                    </p:cTn>
                  </p:par>
                  <p:par>
                    <p:cTn id="51" fill="hold">
                      <p:stCondLst>
                        <p:cond delay="indefinite"/>
                      </p:stCondLst>
                      <p:childTnLst>
                        <p:par>
                          <p:cTn id="52" fill="hold">
                            <p:stCondLst>
                              <p:cond delay="0"/>
                            </p:stCondLst>
                            <p:childTnLst>
                              <p:par>
                                <p:cTn id="53" presetID="0" presetClass="path" presetSubtype="0" accel="50000" decel="50000" fill="hold" nodeType="clickEffect">
                                  <p:stCondLst>
                                    <p:cond delay="0"/>
                                  </p:stCondLst>
                                  <p:childTnLst>
                                    <p:animMotion origin="layout" path="M -0.23559 0.15607 C -0.25052 0.14497 -0.26302 0.12647 -0.27864 0.12208 C -0.28889 0.11491 -0.28333 0.11653 -0.29531 0.11953 C -0.29913 0.12508 -0.30208 0.1304 -0.30607 0.13526 C -0.30694 0.1378 -0.30729 0.14104 -0.3085 0.14289 C -0.30955 0.14474 -0.31111 0.14358 -0.31215 0.14543 C -0.31302 0.14751 -0.31267 0.15098 -0.31319 0.15352 C -0.31632 0.16554 -0.31701 0.16647 -0.32048 0.17433 C -0.3217 0.18312 -0.32326 0.18867 -0.32656 0.19491 C -0.32812 0.20601 -0.33073 0.21502 -0.33229 0.22635 C -0.33281 0.2289 -0.33316 0.23144 -0.3335 0.23398 C -0.33385 0.23653 -0.33489 0.24161 -0.33489 0.24185 C -0.3335 0.29479 -0.33906 0.28161 -0.33229 0.29641 " pathEditMode="relative" rAng="0" ptsTypes="ffffffffffffA">
                                      <p:cBhvr>
                                        <p:cTn id="54" dur="2000" fill="hold"/>
                                        <p:tgtEl>
                                          <p:spTgt spid="1029"/>
                                        </p:tgtEl>
                                        <p:attrNameLst>
                                          <p:attrName>ppt_x</p:attrName>
                                          <p:attrName>ppt_y</p:attrName>
                                        </p:attrNameLst>
                                      </p:cBhvr>
                                      <p:rCtr x="-5174" y="4948"/>
                                    </p:animMotion>
                                  </p:childTnLst>
                                </p:cTn>
                              </p:par>
                              <p:par>
                                <p:cTn id="55" presetID="6" presetClass="emph" presetSubtype="0" fill="hold" nodeType="withEffect">
                                  <p:stCondLst>
                                    <p:cond delay="0"/>
                                  </p:stCondLst>
                                  <p:childTnLst>
                                    <p:animScale>
                                      <p:cBhvr>
                                        <p:cTn id="56" dur="2000" fill="hold"/>
                                        <p:tgtEl>
                                          <p:spTgt spid="1029"/>
                                        </p:tgtEl>
                                      </p:cBhvr>
                                      <p:by x="150000" y="150000"/>
                                    </p:animScale>
                                  </p:childTnLst>
                                </p:cTn>
                              </p:par>
                            </p:childTnLst>
                          </p:cTn>
                        </p:par>
                      </p:childTnLst>
                    </p:cTn>
                  </p:par>
                  <p:par>
                    <p:cTn id="57" fill="hold">
                      <p:stCondLst>
                        <p:cond delay="indefinite"/>
                      </p:stCondLst>
                      <p:childTnLst>
                        <p:par>
                          <p:cTn id="58" fill="hold">
                            <p:stCondLst>
                              <p:cond delay="0"/>
                            </p:stCondLst>
                            <p:childTnLst>
                              <p:par>
                                <p:cTn id="59" presetID="0" presetClass="path" presetSubtype="0" accel="50000" decel="50000" fill="hold" nodeType="clickEffect">
                                  <p:stCondLst>
                                    <p:cond delay="0"/>
                                  </p:stCondLst>
                                  <p:childTnLst>
                                    <p:animMotion origin="layout" path="M -0.33229 0.29642 C -0.32761 0.2726 -0.30781 0.25989 -0.29427 0.25411 C -0.28733 0.24255 -0.27813 0.23677 -0.26875 0.23307 C -0.26007 0.22567 -0.25122 0.22359 -0.24184 0.21989 C -0.21597 0.22058 -0.18993 0.22058 -0.16406 0.22243 C -0.15278 0.22289 -0.14288 0.24763 -0.13542 0.25943 C -0.1349 0.26197 -0.13472 0.26497 -0.13386 0.26729 C -0.13316 0.2696 -0.13143 0.27029 -0.13073 0.2726 C -0.12691 0.28578 -0.12726 0.29896 -0.12118 0.3096 C -0.11875 0.32555 -0.11615 0.34243 -0.11163 0.35723 " pathEditMode="relative" rAng="0" ptsTypes="fffffffffA">
                                      <p:cBhvr>
                                        <p:cTn id="60" dur="2000" fill="hold"/>
                                        <p:tgtEl>
                                          <p:spTgt spid="1029"/>
                                        </p:tgtEl>
                                        <p:attrNameLst>
                                          <p:attrName>ppt_x</p:attrName>
                                          <p:attrName>ppt_y</p:attrName>
                                        </p:attrNameLst>
                                      </p:cBhvr>
                                      <p:rCtr x="11024" y="-786"/>
                                    </p:animMotion>
                                  </p:childTnLst>
                                </p:cTn>
                              </p:par>
                            </p:childTnLst>
                          </p:cTn>
                        </p:par>
                      </p:childTnLst>
                    </p:cTn>
                  </p:par>
                  <p:par>
                    <p:cTn id="61" fill="hold">
                      <p:stCondLst>
                        <p:cond delay="indefinite"/>
                      </p:stCondLst>
                      <p:childTnLst>
                        <p:par>
                          <p:cTn id="62" fill="hold">
                            <p:stCondLst>
                              <p:cond delay="0"/>
                            </p:stCondLst>
                            <p:childTnLst>
                              <p:par>
                                <p:cTn id="63" presetID="0" presetClass="path" presetSubtype="0" accel="50000" decel="50000" fill="hold" nodeType="clickEffect">
                                  <p:stCondLst>
                                    <p:cond delay="0"/>
                                  </p:stCondLst>
                                  <p:childTnLst>
                                    <p:animMotion origin="layout" path="M -0.08107 0.3415 C -0.08055 0.33873 -0.08073 0.33549 -0.07951 0.33295 C -0.07847 0.33087 -0.07621 0.33041 -0.07465 0.32879 C -0.06823 0.32185 -0.06267 0.31584 -0.05555 0.30983 C -0.05399 0.30844 -0.0526 0.30659 -0.05087 0.30543 C -0.04826 0.30382 -0.04548 0.30312 -0.04288 0.30127 C -0.03576 0.29619 -0.03212 0.28948 -0.02552 0.28439 C -0.01666 0.27769 -0.00677 0.27376 0.00313 0.27168 C 0.02587 0.25642 0.06007 0.26682 0.08091 0.26752 C 0.09618 0.27145 0.10643 0.28601 0.11893 0.29711 C 0.12222 0.30335 0.12379 0.3096 0.12691 0.31607 C 0.12969 0.3274 0.13125 0.33642 0.13334 0.34775 C 0.13594 0.36162 0.14115 0.37364 0.14115 0.38798 " pathEditMode="relative" ptsTypes="ffffffffffffA">
                                      <p:cBhvr>
                                        <p:cTn id="64" dur="2000" fill="hold"/>
                                        <p:tgtEl>
                                          <p:spTgt spid="1029"/>
                                        </p:tgtEl>
                                        <p:attrNameLst>
                                          <p:attrName>ppt_x</p:attrName>
                                          <p:attrName>ppt_y</p:attrName>
                                        </p:attrNameLst>
                                      </p:cBhvr>
                                    </p:animMotion>
                                  </p:childTnLst>
                                </p:cTn>
                              </p:par>
                            </p:childTnLst>
                          </p:cTn>
                        </p:par>
                      </p:childTnLst>
                    </p:cTn>
                  </p:par>
                  <p:par>
                    <p:cTn id="65" fill="hold">
                      <p:stCondLst>
                        <p:cond delay="indefinite"/>
                      </p:stCondLst>
                      <p:childTnLst>
                        <p:par>
                          <p:cTn id="66" fill="hold">
                            <p:stCondLst>
                              <p:cond delay="0"/>
                            </p:stCondLst>
                            <p:childTnLst>
                              <p:par>
                                <p:cTn id="67" presetID="42" presetClass="path" presetSubtype="0" accel="50000" decel="50000" fill="hold" nodeType="clickEffect">
                                  <p:stCondLst>
                                    <p:cond delay="0"/>
                                  </p:stCondLst>
                                  <p:childTnLst>
                                    <p:animMotion origin="layout" path="M 0.14115 0.38797 L 0.23594 0.50381 " pathEditMode="relative" rAng="0" ptsTypes="AA">
                                      <p:cBhvr>
                                        <p:cTn id="68" dur="2000" fill="hold"/>
                                        <p:tgtEl>
                                          <p:spTgt spid="1029"/>
                                        </p:tgtEl>
                                        <p:attrNameLst>
                                          <p:attrName>ppt_x</p:attrName>
                                          <p:attrName>ppt_y</p:attrName>
                                        </p:attrNameLst>
                                      </p:cBhvr>
                                      <p:rCtr x="4740" y="5780"/>
                                    </p:animMotion>
                                  </p:childTnLst>
                                </p:cTn>
                              </p:par>
                              <p:par>
                                <p:cTn id="69" presetID="1" presetClass="entr" presetSubtype="0" fill="hold" nodeType="withEffect">
                                  <p:stCondLst>
                                    <p:cond delay="0"/>
                                  </p:stCondLst>
                                  <p:childTnLst>
                                    <p:set>
                                      <p:cBhvr>
                                        <p:cTn id="70" dur="1" fill="hold">
                                          <p:stCondLst>
                                            <p:cond delay="0"/>
                                          </p:stCondLst>
                                        </p:cTn>
                                        <p:tgtEl>
                                          <p:spTgt spid="37"/>
                                        </p:tgtEl>
                                        <p:attrNameLst>
                                          <p:attrName>style.visibility</p:attrName>
                                        </p:attrNameLst>
                                      </p:cBhvr>
                                      <p:to>
                                        <p:strVal val="visible"/>
                                      </p:to>
                                    </p:set>
                                  </p:childTnLst>
                                </p:cTn>
                              </p:par>
                              <p:par>
                                <p:cTn id="71" presetID="1" presetClass="exit" presetSubtype="0" fill="hold" nodeType="withEffect">
                                  <p:stCondLst>
                                    <p:cond delay="5000"/>
                                  </p:stCondLst>
                                  <p:childTnLst>
                                    <p:set>
                                      <p:cBhvr>
                                        <p:cTn id="72" dur="1" fill="hold">
                                          <p:stCondLst>
                                            <p:cond delay="0"/>
                                          </p:stCondLst>
                                        </p:cTn>
                                        <p:tgtEl>
                                          <p:spTgt spid="37"/>
                                        </p:tgtEl>
                                        <p:attrNameLst>
                                          <p:attrName>style.visibility</p:attrName>
                                        </p:attrNameLst>
                                      </p:cBhvr>
                                      <p:to>
                                        <p:strVal val="hidden"/>
                                      </p:to>
                                    </p:set>
                                  </p:childTnLst>
                                </p:cTn>
                              </p:par>
                              <p:par>
                                <p:cTn id="73" presetID="1" presetClass="entr" presetSubtype="0" fill="hold" nodeType="withEffect">
                                  <p:stCondLst>
                                    <p:cond delay="0"/>
                                  </p:stCondLst>
                                  <p:childTnLst>
                                    <p:set>
                                      <p:cBhvr>
                                        <p:cTn id="74" dur="1" fill="hold">
                                          <p:stCondLst>
                                            <p:cond delay="0"/>
                                          </p:stCondLst>
                                        </p:cTn>
                                        <p:tgtEl>
                                          <p:spTgt spid="38"/>
                                        </p:tgtEl>
                                        <p:attrNameLst>
                                          <p:attrName>style.visibility</p:attrName>
                                        </p:attrNameLst>
                                      </p:cBhvr>
                                      <p:to>
                                        <p:strVal val="visible"/>
                                      </p:to>
                                    </p:set>
                                  </p:childTnLst>
                                </p:cTn>
                              </p:par>
                              <p:par>
                                <p:cTn id="75" presetID="1" presetClass="exit" presetSubtype="0" fill="hold" nodeType="withEffect">
                                  <p:stCondLst>
                                    <p:cond delay="5000"/>
                                  </p:stCondLst>
                                  <p:childTnLst>
                                    <p:set>
                                      <p:cBhvr>
                                        <p:cTn id="76" dur="1" fill="hold">
                                          <p:stCondLst>
                                            <p:cond delay="0"/>
                                          </p:stCondLst>
                                        </p:cTn>
                                        <p:tgtEl>
                                          <p:spTgt spid="38"/>
                                        </p:tgtEl>
                                        <p:attrNameLst>
                                          <p:attrName>style.visibility</p:attrName>
                                        </p:attrNameLst>
                                      </p:cBhvr>
                                      <p:to>
                                        <p:strVal val="hidden"/>
                                      </p:to>
                                    </p:set>
                                  </p:childTnLst>
                                </p:cTn>
                              </p:par>
                              <p:par>
                                <p:cTn id="77" presetID="1" presetClass="entr" presetSubtype="0" fill="hold" nodeType="withEffect">
                                  <p:stCondLst>
                                    <p:cond delay="0"/>
                                  </p:stCondLst>
                                  <p:childTnLst>
                                    <p:set>
                                      <p:cBhvr>
                                        <p:cTn id="78" dur="1" fill="hold">
                                          <p:stCondLst>
                                            <p:cond delay="0"/>
                                          </p:stCondLst>
                                        </p:cTn>
                                        <p:tgtEl>
                                          <p:spTgt spid="39"/>
                                        </p:tgtEl>
                                        <p:attrNameLst>
                                          <p:attrName>style.visibility</p:attrName>
                                        </p:attrNameLst>
                                      </p:cBhvr>
                                      <p:to>
                                        <p:strVal val="visible"/>
                                      </p:to>
                                    </p:set>
                                  </p:childTnLst>
                                </p:cTn>
                              </p:par>
                              <p:par>
                                <p:cTn id="79" presetID="1" presetClass="exit" presetSubtype="0" fill="hold" nodeType="withEffect">
                                  <p:stCondLst>
                                    <p:cond delay="5000"/>
                                  </p:stCondLst>
                                  <p:childTnLst>
                                    <p:set>
                                      <p:cBhvr>
                                        <p:cTn id="80" dur="1" fill="hold">
                                          <p:stCondLst>
                                            <p:cond delay="0"/>
                                          </p:stCondLst>
                                        </p:cTn>
                                        <p:tgtEl>
                                          <p:spTgt spid="39"/>
                                        </p:tgtEl>
                                        <p:attrNameLst>
                                          <p:attrName>style.visibility</p:attrName>
                                        </p:attrNameLst>
                                      </p:cBhvr>
                                      <p:to>
                                        <p:strVal val="hidden"/>
                                      </p:to>
                                    </p:set>
                                  </p:childTnLst>
                                </p:cTn>
                              </p:par>
                              <p:par>
                                <p:cTn id="81" presetID="1" presetClass="entr" presetSubtype="0" fill="hold" nodeType="withEffect">
                                  <p:stCondLst>
                                    <p:cond delay="0"/>
                                  </p:stCondLst>
                                  <p:childTnLst>
                                    <p:set>
                                      <p:cBhvr>
                                        <p:cTn id="82" dur="1" fill="hold">
                                          <p:stCondLst>
                                            <p:cond delay="0"/>
                                          </p:stCondLst>
                                        </p:cTn>
                                        <p:tgtEl>
                                          <p:spTgt spid="40"/>
                                        </p:tgtEl>
                                        <p:attrNameLst>
                                          <p:attrName>style.visibility</p:attrName>
                                        </p:attrNameLst>
                                      </p:cBhvr>
                                      <p:to>
                                        <p:strVal val="visible"/>
                                      </p:to>
                                    </p:set>
                                  </p:childTnLst>
                                </p:cTn>
                              </p:par>
                              <p:par>
                                <p:cTn id="83" presetID="1" presetClass="exit" presetSubtype="0" fill="hold" nodeType="withEffect">
                                  <p:stCondLst>
                                    <p:cond delay="5000"/>
                                  </p:stCondLst>
                                  <p:childTnLst>
                                    <p:set>
                                      <p:cBhvr>
                                        <p:cTn id="84" dur="1" fill="hold">
                                          <p:stCondLst>
                                            <p:cond delay="0"/>
                                          </p:stCondLst>
                                        </p:cTn>
                                        <p:tgtEl>
                                          <p:spTgt spid="40"/>
                                        </p:tgtEl>
                                        <p:attrNameLst>
                                          <p:attrName>style.visibility</p:attrName>
                                        </p:attrNameLst>
                                      </p:cBhvr>
                                      <p:to>
                                        <p:strVal val="hidden"/>
                                      </p:to>
                                    </p:set>
                                  </p:childTnLst>
                                </p:cTn>
                              </p:par>
                              <p:par>
                                <p:cTn id="85" presetID="1" presetClass="entr" presetSubtype="0" fill="hold" grpId="0" nodeType="withEffect">
                                  <p:stCondLst>
                                    <p:cond delay="0"/>
                                  </p:stCondLst>
                                  <p:childTnLst>
                                    <p:set>
                                      <p:cBhvr>
                                        <p:cTn id="86" dur="1" fill="hold">
                                          <p:stCondLst>
                                            <p:cond delay="0"/>
                                          </p:stCondLst>
                                        </p:cTn>
                                        <p:tgtEl>
                                          <p:spTgt spid="41"/>
                                        </p:tgtEl>
                                        <p:attrNameLst>
                                          <p:attrName>style.visibility</p:attrName>
                                        </p:attrNameLst>
                                      </p:cBhvr>
                                      <p:to>
                                        <p:strVal val="visible"/>
                                      </p:to>
                                    </p:set>
                                  </p:childTnLst>
                                </p:cTn>
                              </p:par>
                              <p:par>
                                <p:cTn id="87" presetID="1" presetClass="exit" presetSubtype="0" fill="hold" grpId="1" nodeType="withEffect">
                                  <p:stCondLst>
                                    <p:cond delay="5000"/>
                                  </p:stCondLst>
                                  <p:childTnLst>
                                    <p:set>
                                      <p:cBhvr>
                                        <p:cTn id="88" dur="1" fill="hold">
                                          <p:stCondLst>
                                            <p:cond delay="0"/>
                                          </p:stCondLst>
                                        </p:cTn>
                                        <p:tgtEl>
                                          <p:spTgt spid="4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1" grpId="1"/>
      <p:bldP spid="2" grpId="0" bldLvl="0" animBg="1"/>
      <p:bldP spid="2" grpId="1"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50000">
              <a:schemeClr val="accent5">
                <a:lumMod val="40000"/>
                <a:lumOff val="60000"/>
              </a:schemeClr>
            </a:gs>
            <a:gs pos="100000">
              <a:schemeClr val="accent5">
                <a:lumMod val="40000"/>
                <a:lumOff val="60000"/>
              </a:schemeClr>
            </a:gs>
          </a:gsLst>
          <a:lin ang="5400000" scaled="0"/>
        </a:gradFill>
        <a:effectLst/>
      </p:bgPr>
    </p:bg>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2400" y="152401"/>
            <a:ext cx="6400800" cy="38709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Content Placeholder 3"/>
          <p:cNvPicPr>
            <a:picLocks noGrp="1" noChangeAspect="1"/>
          </p:cNvPicPr>
          <p:nvPr>
            <p:ph idx="1"/>
          </p:nvPr>
        </p:nvPicPr>
        <p:blipFill rotWithShape="1">
          <a:blip r:embed="rId3" cstate="print">
            <a:extLst>
              <a:ext uri="{BEBA8EAE-BF5A-486C-A8C5-ECC9F3942E4B}">
                <a14:imgProps xmlns:a14="http://schemas.microsoft.com/office/drawing/2010/main">
                  <a14:imgLayer r:embed="rId4">
                    <a14:imgEffect>
                      <a14:backgroundRemoval t="36429" b="93656" l="0" r="90000">
                        <a14:foregroundMark x1="19000" y1="87181" x2="38375" y2="83976"/>
                        <a14:foregroundMark x1="38688" y1="39438" x2="37688" y2="40419"/>
                        <a14:foregroundMark x1="73688" y1="82080" x2="75563" y2="86985"/>
                        <a14:foregroundMark x1="10125" y1="61151" x2="14375" y2="72269"/>
                        <a14:foregroundMark x1="19313" y1="87574" x2="31063" y2="87181"/>
                        <a14:foregroundMark x1="85750" y1="64356" x2="83563" y2="70046"/>
                        <a14:backgroundMark x1="30062" y1="53630" x2="31063" y2="55657"/>
                        <a14:backgroundMark x1="24063" y1="61936" x2="24938" y2="61740"/>
                        <a14:backgroundMark x1="34625" y1="61347" x2="42938" y2="63244"/>
                        <a14:backgroundMark x1="56188" y1="61151" x2="60438" y2="61740"/>
                        <a14:backgroundMark x1="53125" y1="64944" x2="56375" y2="67953"/>
                        <a14:backgroundMark x1="73688" y1="60235" x2="75750" y2="60562"/>
                      </a14:backgroundRemoval>
                    </a14:imgEffect>
                  </a14:imgLayer>
                </a14:imgProps>
              </a:ext>
              <a:ext uri="{28A0092B-C50C-407E-A947-70E740481C1C}">
                <a14:useLocalDpi xmlns:a14="http://schemas.microsoft.com/office/drawing/2010/main" val="0"/>
              </a:ext>
            </a:extLst>
          </a:blip>
          <a:srcRect l="5397" t="38272" r="8321" b="10546"/>
          <a:stretch>
            <a:fillRect/>
          </a:stretch>
        </p:blipFill>
        <p:spPr>
          <a:xfrm>
            <a:off x="152400" y="2011825"/>
            <a:ext cx="12039601" cy="4869196"/>
          </a:xfrm>
        </p:spPr>
      </p:pic>
      <p:pic>
        <p:nvPicPr>
          <p:cNvPr id="5" name="Content Placeholder 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327" b="28058" l="3688" r="37625"/>
                    </a14:imgEffect>
                  </a14:imgLayer>
                </a14:imgProps>
              </a:ext>
              <a:ext uri="{28A0092B-C50C-407E-A947-70E740481C1C}">
                <a14:useLocalDpi xmlns:a14="http://schemas.microsoft.com/office/drawing/2010/main" val="0"/>
              </a:ext>
            </a:extLst>
          </a:blip>
          <a:srcRect l="-1" r="62855" b="72662"/>
          <a:stretch>
            <a:fillRect/>
          </a:stretch>
        </p:blipFill>
        <p:spPr>
          <a:xfrm>
            <a:off x="3429001" y="152400"/>
            <a:ext cx="1687286" cy="1048232"/>
          </a:xfrm>
          <a:prstGeom prst="rect">
            <a:avLst/>
          </a:prstGeom>
        </p:spPr>
      </p:pic>
      <p:pic>
        <p:nvPicPr>
          <p:cNvPr id="6" name="Content Placeholder 3"/>
          <p:cNvPicPr>
            <a:picLocks noChangeAspect="1"/>
          </p:cNvPicPr>
          <p:nvPr/>
        </p:nvPicPr>
        <p:blipFill rotWithShape="1">
          <a:blip r:embed="rId7" cstate="print">
            <a:extLst>
              <a:ext uri="{BEBA8EAE-BF5A-486C-A8C5-ECC9F3942E4B}">
                <a14:imgProps xmlns:a14="http://schemas.microsoft.com/office/drawing/2010/main">
                  <a14:imgLayer r:embed="rId4">
                    <a14:imgEffect>
                      <a14:backgroundRemoval t="3401" b="34336" l="55563" r="76438">
                        <a14:foregroundMark x1="60750" y1="15958" x2="64875" y2="13080"/>
                        <a14:foregroundMark x1="71000" y1="9418" x2="71375" y2="11511"/>
                        <a14:backgroundMark x1="56750" y1="29693" x2="60500" y2="29889"/>
                        <a14:backgroundMark x1="67688" y1="29693" x2="75500" y2="29823"/>
                      </a14:backgroundRemoval>
                    </a14:imgEffect>
                  </a14:imgLayer>
                </a14:imgProps>
              </a:ext>
              <a:ext uri="{28A0092B-C50C-407E-A947-70E740481C1C}">
                <a14:useLocalDpi xmlns:a14="http://schemas.microsoft.com/office/drawing/2010/main" val="0"/>
              </a:ext>
            </a:extLst>
          </a:blip>
          <a:srcRect l="57320" t="8023" r="23382" b="65700"/>
          <a:stretch>
            <a:fillRect/>
          </a:stretch>
        </p:blipFill>
        <p:spPr>
          <a:xfrm>
            <a:off x="10259784" y="81742"/>
            <a:ext cx="1578429" cy="2053744"/>
          </a:xfrm>
          <a:prstGeom prst="rect">
            <a:avLst/>
          </a:prstGeom>
        </p:spPr>
      </p:pic>
      <p:sp>
        <p:nvSpPr>
          <p:cNvPr id="15" name="TextBox 14"/>
          <p:cNvSpPr txBox="1"/>
          <p:nvPr/>
        </p:nvSpPr>
        <p:spPr>
          <a:xfrm>
            <a:off x="3962400" y="1066206"/>
            <a:ext cx="6400799" cy="119888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Bài hôm trước các em đã học là bài gì?</a:t>
            </a:r>
            <a:endParaRPr kumimoji="0" lang="en-US" sz="6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Rectangular Callout 15"/>
          <p:cNvSpPr/>
          <p:nvPr/>
        </p:nvSpPr>
        <p:spPr>
          <a:xfrm>
            <a:off x="0" y="4648200"/>
            <a:ext cx="4419600" cy="2209800"/>
          </a:xfrm>
          <a:prstGeom prst="wedgeRectCallout">
            <a:avLst>
              <a:gd name="adj1" fmla="val 73576"/>
              <a:gd name="adj2" fmla="val -31846"/>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Gọi bạn</a:t>
            </a:r>
          </a:p>
        </p:txBody>
      </p:sp>
      <p:sp>
        <p:nvSpPr>
          <p:cNvPr id="18" name="Right Arrow 17">
            <a:hlinkClick r:id="rId8" action="ppaction://hlinksldjump"/>
          </p:cNvPr>
          <p:cNvSpPr/>
          <p:nvPr/>
        </p:nvSpPr>
        <p:spPr>
          <a:xfrm>
            <a:off x="10515601" y="6009247"/>
            <a:ext cx="1676400" cy="7057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Trở</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về</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19" name="Picture 5"/>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a:fillRect/>
          </a:stretch>
        </p:blipFill>
        <p:spPr bwMode="auto">
          <a:xfrm>
            <a:off x="6324600" y="5931163"/>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par>
                                <p:cTn id="13" presetID="32" presetClass="emph" presetSubtype="0" repeatCount="indefinite" fill="hold" nodeType="withEffect">
                                  <p:stCondLst>
                                    <p:cond delay="0"/>
                                  </p:stCondLst>
                                  <p:childTnLst>
                                    <p:animRot by="120000">
                                      <p:cBhvr>
                                        <p:cTn id="14" dur="325" fill="hold">
                                          <p:stCondLst>
                                            <p:cond delay="0"/>
                                          </p:stCondLst>
                                        </p:cTn>
                                        <p:tgtEl>
                                          <p:spTgt spid="19"/>
                                        </p:tgtEl>
                                        <p:attrNameLst>
                                          <p:attrName>r</p:attrName>
                                        </p:attrNameLst>
                                      </p:cBhvr>
                                    </p:animRot>
                                    <p:animRot by="-240000">
                                      <p:cBhvr>
                                        <p:cTn id="15" dur="650" fill="hold">
                                          <p:stCondLst>
                                            <p:cond delay="650"/>
                                          </p:stCondLst>
                                        </p:cTn>
                                        <p:tgtEl>
                                          <p:spTgt spid="19"/>
                                        </p:tgtEl>
                                        <p:attrNameLst>
                                          <p:attrName>r</p:attrName>
                                        </p:attrNameLst>
                                      </p:cBhvr>
                                    </p:animRot>
                                    <p:animRot by="240000">
                                      <p:cBhvr>
                                        <p:cTn id="16" dur="650" fill="hold">
                                          <p:stCondLst>
                                            <p:cond delay="1300"/>
                                          </p:stCondLst>
                                        </p:cTn>
                                        <p:tgtEl>
                                          <p:spTgt spid="19"/>
                                        </p:tgtEl>
                                        <p:attrNameLst>
                                          <p:attrName>r</p:attrName>
                                        </p:attrNameLst>
                                      </p:cBhvr>
                                    </p:animRot>
                                    <p:animRot by="-240000">
                                      <p:cBhvr>
                                        <p:cTn id="17" dur="650" fill="hold">
                                          <p:stCondLst>
                                            <p:cond delay="1950"/>
                                          </p:stCondLst>
                                        </p:cTn>
                                        <p:tgtEl>
                                          <p:spTgt spid="19"/>
                                        </p:tgtEl>
                                        <p:attrNameLst>
                                          <p:attrName>r</p:attrName>
                                        </p:attrNameLst>
                                      </p:cBhvr>
                                    </p:animRot>
                                    <p:animRot by="120000">
                                      <p:cBhvr>
                                        <p:cTn id="18" dur="650" fill="hold">
                                          <p:stCondLst>
                                            <p:cond delay="2600"/>
                                          </p:stCondLst>
                                        </p:cTn>
                                        <p:tgtEl>
                                          <p:spTgt spid="1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50000">
              <a:schemeClr val="accent5">
                <a:lumMod val="40000"/>
                <a:lumOff val="60000"/>
              </a:schemeClr>
            </a:gs>
            <a:gs pos="100000">
              <a:schemeClr val="accent5">
                <a:lumMod val="40000"/>
                <a:lumOff val="60000"/>
              </a:schemeClr>
            </a:gs>
          </a:gsLst>
          <a:lin ang="5400000" scaled="0"/>
        </a:gradFill>
        <a:effectLst/>
      </p:bgPr>
    </p:bg>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152401"/>
            <a:ext cx="6881448" cy="38709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Content Placeholder 3"/>
          <p:cNvPicPr>
            <a:picLocks noGrp="1" noChangeAspect="1"/>
          </p:cNvPicPr>
          <p:nvPr>
            <p:ph idx="1"/>
          </p:nvPr>
        </p:nvPicPr>
        <p:blipFill rotWithShape="1">
          <a:blip r:embed="rId4" cstate="print">
            <a:extLst>
              <a:ext uri="{BEBA8EAE-BF5A-486C-A8C5-ECC9F3942E4B}">
                <a14:imgProps xmlns:a14="http://schemas.microsoft.com/office/drawing/2010/main">
                  <a14:imgLayer r:embed="rId5">
                    <a14:imgEffect>
                      <a14:backgroundRemoval t="36429" b="93656" l="0" r="90000">
                        <a14:foregroundMark x1="19000" y1="87181" x2="38375" y2="83976"/>
                        <a14:foregroundMark x1="38688" y1="39438" x2="37688" y2="40419"/>
                        <a14:foregroundMark x1="73688" y1="82080" x2="75563" y2="86985"/>
                        <a14:foregroundMark x1="10125" y1="61151" x2="14375" y2="72269"/>
                        <a14:foregroundMark x1="19313" y1="87574" x2="31063" y2="87181"/>
                        <a14:foregroundMark x1="85750" y1="64356" x2="83563" y2="70046"/>
                        <a14:backgroundMark x1="30062" y1="53630" x2="31063" y2="55657"/>
                        <a14:backgroundMark x1="24063" y1="61936" x2="24938" y2="61740"/>
                        <a14:backgroundMark x1="34625" y1="61347" x2="42938" y2="63244"/>
                        <a14:backgroundMark x1="56188" y1="61151" x2="60438" y2="61740"/>
                        <a14:backgroundMark x1="53125" y1="64944" x2="56375" y2="67953"/>
                        <a14:backgroundMark x1="73688" y1="60235" x2="75750" y2="60562"/>
                      </a14:backgroundRemoval>
                    </a14:imgEffect>
                  </a14:imgLayer>
                </a14:imgProps>
              </a:ext>
              <a:ext uri="{28A0092B-C50C-407E-A947-70E740481C1C}">
                <a14:useLocalDpi xmlns:a14="http://schemas.microsoft.com/office/drawing/2010/main" val="0"/>
              </a:ext>
            </a:extLst>
          </a:blip>
          <a:srcRect l="5397" t="38272" r="8321" b="10546"/>
          <a:stretch>
            <a:fillRect/>
          </a:stretch>
        </p:blipFill>
        <p:spPr>
          <a:xfrm>
            <a:off x="304800" y="1969754"/>
            <a:ext cx="12573000" cy="4869196"/>
          </a:xfrm>
        </p:spPr>
      </p:pic>
      <p:pic>
        <p:nvPicPr>
          <p:cNvPr id="5" name="Content Placeholder 3"/>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327" b="28058" l="3688" r="37625"/>
                    </a14:imgEffect>
                  </a14:imgLayer>
                </a14:imgProps>
              </a:ext>
              <a:ext uri="{28A0092B-C50C-407E-A947-70E740481C1C}">
                <a14:useLocalDpi xmlns:a14="http://schemas.microsoft.com/office/drawing/2010/main" val="0"/>
              </a:ext>
            </a:extLst>
          </a:blip>
          <a:srcRect l="-1" r="62855" b="72662"/>
          <a:stretch>
            <a:fillRect/>
          </a:stretch>
        </p:blipFill>
        <p:spPr>
          <a:xfrm>
            <a:off x="3429001" y="152400"/>
            <a:ext cx="1687286" cy="1048232"/>
          </a:xfrm>
          <a:prstGeom prst="rect">
            <a:avLst/>
          </a:prstGeom>
        </p:spPr>
      </p:pic>
      <p:pic>
        <p:nvPicPr>
          <p:cNvPr id="6" name="Content Placeholder 3"/>
          <p:cNvPicPr>
            <a:picLocks noChangeAspect="1"/>
          </p:cNvPicPr>
          <p:nvPr/>
        </p:nvPicPr>
        <p:blipFill rotWithShape="1">
          <a:blip r:embed="rId8" cstate="print">
            <a:extLst>
              <a:ext uri="{BEBA8EAE-BF5A-486C-A8C5-ECC9F3942E4B}">
                <a14:imgProps xmlns:a14="http://schemas.microsoft.com/office/drawing/2010/main">
                  <a14:imgLayer r:embed="rId5">
                    <a14:imgEffect>
                      <a14:backgroundRemoval t="3401" b="34336" l="55563" r="76438">
                        <a14:foregroundMark x1="60750" y1="15958" x2="64875" y2="13080"/>
                        <a14:foregroundMark x1="71000" y1="9418" x2="71375" y2="11511"/>
                        <a14:backgroundMark x1="56750" y1="29693" x2="60500" y2="29889"/>
                        <a14:backgroundMark x1="67688" y1="29693" x2="75500" y2="29823"/>
                      </a14:backgroundRemoval>
                    </a14:imgEffect>
                  </a14:imgLayer>
                </a14:imgProps>
              </a:ext>
              <a:ext uri="{28A0092B-C50C-407E-A947-70E740481C1C}">
                <a14:useLocalDpi xmlns:a14="http://schemas.microsoft.com/office/drawing/2010/main" val="0"/>
              </a:ext>
            </a:extLst>
          </a:blip>
          <a:srcRect l="57320" t="8023" r="23382" b="65700"/>
          <a:stretch>
            <a:fillRect/>
          </a:stretch>
        </p:blipFill>
        <p:spPr>
          <a:xfrm>
            <a:off x="10744200" y="-64940"/>
            <a:ext cx="1578429" cy="2053744"/>
          </a:xfrm>
          <a:prstGeom prst="rect">
            <a:avLst/>
          </a:prstGeom>
        </p:spPr>
      </p:pic>
      <p:sp>
        <p:nvSpPr>
          <p:cNvPr id="15" name="TextBox 14"/>
          <p:cNvSpPr txBox="1"/>
          <p:nvPr/>
        </p:nvSpPr>
        <p:spPr>
          <a:xfrm>
            <a:off x="4366848" y="195637"/>
            <a:ext cx="6781800" cy="15684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Trong bài Gọi bạn kể về 2 bạn là Bê vàng và....</a:t>
            </a:r>
          </a:p>
        </p:txBody>
      </p:sp>
      <p:sp>
        <p:nvSpPr>
          <p:cNvPr id="16" name="Rectangular Callout 15"/>
          <p:cNvSpPr/>
          <p:nvPr/>
        </p:nvSpPr>
        <p:spPr>
          <a:xfrm>
            <a:off x="0" y="4825217"/>
            <a:ext cx="4114800" cy="1989920"/>
          </a:xfrm>
          <a:prstGeom prst="wedgeRectCallout">
            <a:avLst>
              <a:gd name="adj1" fmla="val 91352"/>
              <a:gd name="adj2" fmla="val -60262"/>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Dê trắng</a:t>
            </a:r>
          </a:p>
        </p:txBody>
      </p:sp>
      <p:sp>
        <p:nvSpPr>
          <p:cNvPr id="18" name="Right Arrow 17">
            <a:hlinkClick r:id="rId9" action="ppaction://hlinksldjump"/>
          </p:cNvPr>
          <p:cNvSpPr/>
          <p:nvPr/>
        </p:nvSpPr>
        <p:spPr>
          <a:xfrm>
            <a:off x="11148649" y="6152287"/>
            <a:ext cx="1043351" cy="7057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Trở</a:t>
            </a:r>
            <a:r>
              <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về</a:t>
            </a:r>
            <a:endPar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10" name="Picture 5"/>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a:fillRect/>
          </a:stretch>
        </p:blipFill>
        <p:spPr bwMode="auto">
          <a:xfrm>
            <a:off x="6335486" y="5931163"/>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par>
                                <p:cTn id="13" presetID="32" presetClass="emph" presetSubtype="0" repeatCount="indefinite" fill="hold" nodeType="withEffect">
                                  <p:stCondLst>
                                    <p:cond delay="0"/>
                                  </p:stCondLst>
                                  <p:childTnLst>
                                    <p:animRot by="120000">
                                      <p:cBhvr>
                                        <p:cTn id="14" dur="325" fill="hold">
                                          <p:stCondLst>
                                            <p:cond delay="0"/>
                                          </p:stCondLst>
                                        </p:cTn>
                                        <p:tgtEl>
                                          <p:spTgt spid="10"/>
                                        </p:tgtEl>
                                        <p:attrNameLst>
                                          <p:attrName>r</p:attrName>
                                        </p:attrNameLst>
                                      </p:cBhvr>
                                    </p:animRot>
                                    <p:animRot by="-240000">
                                      <p:cBhvr>
                                        <p:cTn id="15" dur="650" fill="hold">
                                          <p:stCondLst>
                                            <p:cond delay="650"/>
                                          </p:stCondLst>
                                        </p:cTn>
                                        <p:tgtEl>
                                          <p:spTgt spid="10"/>
                                        </p:tgtEl>
                                        <p:attrNameLst>
                                          <p:attrName>r</p:attrName>
                                        </p:attrNameLst>
                                      </p:cBhvr>
                                    </p:animRot>
                                    <p:animRot by="240000">
                                      <p:cBhvr>
                                        <p:cTn id="16" dur="650" fill="hold">
                                          <p:stCondLst>
                                            <p:cond delay="1300"/>
                                          </p:stCondLst>
                                        </p:cTn>
                                        <p:tgtEl>
                                          <p:spTgt spid="10"/>
                                        </p:tgtEl>
                                        <p:attrNameLst>
                                          <p:attrName>r</p:attrName>
                                        </p:attrNameLst>
                                      </p:cBhvr>
                                    </p:animRot>
                                    <p:animRot by="-240000">
                                      <p:cBhvr>
                                        <p:cTn id="17" dur="650" fill="hold">
                                          <p:stCondLst>
                                            <p:cond delay="1950"/>
                                          </p:stCondLst>
                                        </p:cTn>
                                        <p:tgtEl>
                                          <p:spTgt spid="10"/>
                                        </p:tgtEl>
                                        <p:attrNameLst>
                                          <p:attrName>r</p:attrName>
                                        </p:attrNameLst>
                                      </p:cBhvr>
                                    </p:animRot>
                                    <p:animRot by="120000">
                                      <p:cBhvr>
                                        <p:cTn id="18" dur="650" fill="hold">
                                          <p:stCondLst>
                                            <p:cond delay="26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50000">
              <a:schemeClr val="accent5">
                <a:lumMod val="40000"/>
                <a:lumOff val="60000"/>
              </a:schemeClr>
            </a:gs>
            <a:gs pos="100000">
              <a:schemeClr val="accent5">
                <a:lumMod val="40000"/>
                <a:lumOff val="60000"/>
              </a:schemeClr>
            </a:gs>
          </a:gsLst>
          <a:lin ang="5400000" scaled="0"/>
        </a:gradFill>
        <a:effectLst/>
      </p:bgPr>
    </p:bg>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00" y="762001"/>
            <a:ext cx="6477000" cy="3261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Content Placeholder 3"/>
          <p:cNvPicPr>
            <a:picLocks noGrp="1" noChangeAspect="1"/>
          </p:cNvPicPr>
          <p:nvPr>
            <p:ph idx="1"/>
          </p:nvPr>
        </p:nvPicPr>
        <p:blipFill rotWithShape="1">
          <a:blip r:embed="rId3" cstate="print">
            <a:extLst>
              <a:ext uri="{BEBA8EAE-BF5A-486C-A8C5-ECC9F3942E4B}">
                <a14:imgProps xmlns:a14="http://schemas.microsoft.com/office/drawing/2010/main">
                  <a14:imgLayer r:embed="rId4">
                    <a14:imgEffect>
                      <a14:backgroundRemoval t="36429" b="93656" l="0" r="90000">
                        <a14:foregroundMark x1="19000" y1="87181" x2="38375" y2="83976"/>
                        <a14:foregroundMark x1="38688" y1="39438" x2="37688" y2="40419"/>
                        <a14:foregroundMark x1="73688" y1="82080" x2="75563" y2="86985"/>
                        <a14:foregroundMark x1="10125" y1="61151" x2="14375" y2="72269"/>
                        <a14:foregroundMark x1="19313" y1="87574" x2="31063" y2="87181"/>
                        <a14:foregroundMark x1="85750" y1="64356" x2="83563" y2="70046"/>
                        <a14:backgroundMark x1="30062" y1="53630" x2="31063" y2="55657"/>
                        <a14:backgroundMark x1="24063" y1="61936" x2="24938" y2="61740"/>
                        <a14:backgroundMark x1="34625" y1="61347" x2="42938" y2="63244"/>
                        <a14:backgroundMark x1="56188" y1="61151" x2="60438" y2="61740"/>
                        <a14:backgroundMark x1="53125" y1="64944" x2="56375" y2="67953"/>
                        <a14:backgroundMark x1="73688" y1="60235" x2="75750" y2="60562"/>
                      </a14:backgroundRemoval>
                    </a14:imgEffect>
                  </a14:imgLayer>
                </a14:imgProps>
              </a:ext>
              <a:ext uri="{28A0092B-C50C-407E-A947-70E740481C1C}">
                <a14:useLocalDpi xmlns:a14="http://schemas.microsoft.com/office/drawing/2010/main" val="0"/>
              </a:ext>
            </a:extLst>
          </a:blip>
          <a:srcRect l="5397" t="38272" r="8321" b="10546"/>
          <a:stretch>
            <a:fillRect/>
          </a:stretch>
        </p:blipFill>
        <p:spPr>
          <a:xfrm>
            <a:off x="457200" y="1988804"/>
            <a:ext cx="11734800" cy="4869196"/>
          </a:xfrm>
        </p:spPr>
      </p:pic>
      <p:pic>
        <p:nvPicPr>
          <p:cNvPr id="5" name="Content Placeholder 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327" b="28058" l="3688" r="37625"/>
                    </a14:imgEffect>
                  </a14:imgLayer>
                </a14:imgProps>
              </a:ext>
              <a:ext uri="{28A0092B-C50C-407E-A947-70E740481C1C}">
                <a14:useLocalDpi xmlns:a14="http://schemas.microsoft.com/office/drawing/2010/main" val="0"/>
              </a:ext>
            </a:extLst>
          </a:blip>
          <a:srcRect l="-1" r="62855" b="72662"/>
          <a:stretch>
            <a:fillRect/>
          </a:stretch>
        </p:blipFill>
        <p:spPr>
          <a:xfrm>
            <a:off x="2514600" y="0"/>
            <a:ext cx="1687286" cy="1048232"/>
          </a:xfrm>
          <a:prstGeom prst="rect">
            <a:avLst/>
          </a:prstGeom>
        </p:spPr>
      </p:pic>
      <p:pic>
        <p:nvPicPr>
          <p:cNvPr id="6" name="Content Placeholder 3"/>
          <p:cNvPicPr>
            <a:picLocks noChangeAspect="1"/>
          </p:cNvPicPr>
          <p:nvPr/>
        </p:nvPicPr>
        <p:blipFill rotWithShape="1">
          <a:blip r:embed="rId7" cstate="print">
            <a:extLst>
              <a:ext uri="{BEBA8EAE-BF5A-486C-A8C5-ECC9F3942E4B}">
                <a14:imgProps xmlns:a14="http://schemas.microsoft.com/office/drawing/2010/main">
                  <a14:imgLayer r:embed="rId4">
                    <a14:imgEffect>
                      <a14:backgroundRemoval t="3401" b="34336" l="55563" r="76438">
                        <a14:foregroundMark x1="60750" y1="15958" x2="64875" y2="13080"/>
                        <a14:foregroundMark x1="71000" y1="9418" x2="71375" y2="11511"/>
                        <a14:backgroundMark x1="56750" y1="29693" x2="60500" y2="29889"/>
                        <a14:backgroundMark x1="67688" y1="29693" x2="75500" y2="29823"/>
                      </a14:backgroundRemoval>
                    </a14:imgEffect>
                  </a14:imgLayer>
                </a14:imgProps>
              </a:ext>
              <a:ext uri="{28A0092B-C50C-407E-A947-70E740481C1C}">
                <a14:useLocalDpi xmlns:a14="http://schemas.microsoft.com/office/drawing/2010/main" val="0"/>
              </a:ext>
            </a:extLst>
          </a:blip>
          <a:srcRect l="57320" t="8023" r="23382" b="65700"/>
          <a:stretch>
            <a:fillRect/>
          </a:stretch>
        </p:blipFill>
        <p:spPr>
          <a:xfrm>
            <a:off x="10591800" y="-264871"/>
            <a:ext cx="1578429" cy="2053744"/>
          </a:xfrm>
          <a:prstGeom prst="rect">
            <a:avLst/>
          </a:prstGeom>
        </p:spPr>
      </p:pic>
      <p:sp>
        <p:nvSpPr>
          <p:cNvPr id="15" name="TextBox 14"/>
          <p:cNvSpPr txBox="1"/>
          <p:nvPr/>
        </p:nvSpPr>
        <p:spPr>
          <a:xfrm>
            <a:off x="4308764" y="861875"/>
            <a:ext cx="6019800" cy="25844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2 bạn bê vàng và dê trắng sống ở đâu?</a:t>
            </a:r>
          </a:p>
        </p:txBody>
      </p:sp>
      <p:sp>
        <p:nvSpPr>
          <p:cNvPr id="16" name="Rectangular Callout 15"/>
          <p:cNvSpPr/>
          <p:nvPr/>
        </p:nvSpPr>
        <p:spPr>
          <a:xfrm>
            <a:off x="0" y="5050226"/>
            <a:ext cx="4488873" cy="1807774"/>
          </a:xfrm>
          <a:prstGeom prst="wedgeRectCallout">
            <a:avLst>
              <a:gd name="adj1" fmla="val 67267"/>
              <a:gd name="adj2" fmla="val -35109"/>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Rừng xanh</a:t>
            </a:r>
          </a:p>
        </p:txBody>
      </p:sp>
      <p:sp>
        <p:nvSpPr>
          <p:cNvPr id="18" name="Right Arrow 17">
            <a:hlinkClick r:id="rId8" action="ppaction://hlinksldjump"/>
          </p:cNvPr>
          <p:cNvSpPr/>
          <p:nvPr/>
        </p:nvSpPr>
        <p:spPr>
          <a:xfrm>
            <a:off x="11148649" y="6152287"/>
            <a:ext cx="1043351" cy="7057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Trở</a:t>
            </a:r>
            <a:r>
              <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về</a:t>
            </a:r>
            <a:endPar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10" name="Picture 5"/>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a:fillRect/>
          </a:stretch>
        </p:blipFill>
        <p:spPr bwMode="auto">
          <a:xfrm>
            <a:off x="6324600" y="5931163"/>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par>
                                <p:cTn id="13" presetID="32" presetClass="emph" presetSubtype="0" repeatCount="indefinite" fill="hold" nodeType="withEffect">
                                  <p:stCondLst>
                                    <p:cond delay="0"/>
                                  </p:stCondLst>
                                  <p:childTnLst>
                                    <p:animRot by="120000">
                                      <p:cBhvr>
                                        <p:cTn id="14" dur="325" fill="hold">
                                          <p:stCondLst>
                                            <p:cond delay="0"/>
                                          </p:stCondLst>
                                        </p:cTn>
                                        <p:tgtEl>
                                          <p:spTgt spid="10"/>
                                        </p:tgtEl>
                                        <p:attrNameLst>
                                          <p:attrName>r</p:attrName>
                                        </p:attrNameLst>
                                      </p:cBhvr>
                                    </p:animRot>
                                    <p:animRot by="-240000">
                                      <p:cBhvr>
                                        <p:cTn id="15" dur="650" fill="hold">
                                          <p:stCondLst>
                                            <p:cond delay="650"/>
                                          </p:stCondLst>
                                        </p:cTn>
                                        <p:tgtEl>
                                          <p:spTgt spid="10"/>
                                        </p:tgtEl>
                                        <p:attrNameLst>
                                          <p:attrName>r</p:attrName>
                                        </p:attrNameLst>
                                      </p:cBhvr>
                                    </p:animRot>
                                    <p:animRot by="240000">
                                      <p:cBhvr>
                                        <p:cTn id="16" dur="650" fill="hold">
                                          <p:stCondLst>
                                            <p:cond delay="1300"/>
                                          </p:stCondLst>
                                        </p:cTn>
                                        <p:tgtEl>
                                          <p:spTgt spid="10"/>
                                        </p:tgtEl>
                                        <p:attrNameLst>
                                          <p:attrName>r</p:attrName>
                                        </p:attrNameLst>
                                      </p:cBhvr>
                                    </p:animRot>
                                    <p:animRot by="-240000">
                                      <p:cBhvr>
                                        <p:cTn id="17" dur="650" fill="hold">
                                          <p:stCondLst>
                                            <p:cond delay="1950"/>
                                          </p:stCondLst>
                                        </p:cTn>
                                        <p:tgtEl>
                                          <p:spTgt spid="10"/>
                                        </p:tgtEl>
                                        <p:attrNameLst>
                                          <p:attrName>r</p:attrName>
                                        </p:attrNameLst>
                                      </p:cBhvr>
                                    </p:animRot>
                                    <p:animRot by="120000">
                                      <p:cBhvr>
                                        <p:cTn id="18" dur="650" fill="hold">
                                          <p:stCondLst>
                                            <p:cond delay="26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50000">
              <a:schemeClr val="accent5">
                <a:lumMod val="40000"/>
                <a:lumOff val="60000"/>
              </a:schemeClr>
            </a:gs>
            <a:gs pos="100000">
              <a:schemeClr val="accent5">
                <a:lumMod val="40000"/>
                <a:lumOff val="60000"/>
              </a:schemeClr>
            </a:gs>
          </a:gsLst>
          <a:lin ang="5400000" scaled="0"/>
        </a:gradFill>
        <a:effectLst/>
      </p:bgPr>
    </p:bg>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00" y="762001"/>
            <a:ext cx="5486400" cy="3261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Content Placeholder 3"/>
          <p:cNvPicPr>
            <a:picLocks noGrp="1" noChangeAspect="1"/>
          </p:cNvPicPr>
          <p:nvPr>
            <p:ph idx="1"/>
          </p:nvPr>
        </p:nvPicPr>
        <p:blipFill rotWithShape="1">
          <a:blip r:embed="rId3" cstate="print">
            <a:extLst>
              <a:ext uri="{BEBA8EAE-BF5A-486C-A8C5-ECC9F3942E4B}">
                <a14:imgProps xmlns:a14="http://schemas.microsoft.com/office/drawing/2010/main">
                  <a14:imgLayer r:embed="rId4">
                    <a14:imgEffect>
                      <a14:backgroundRemoval t="36429" b="93656" l="0" r="90000">
                        <a14:foregroundMark x1="19000" y1="87181" x2="38375" y2="83976"/>
                        <a14:foregroundMark x1="38688" y1="39438" x2="37688" y2="40419"/>
                        <a14:foregroundMark x1="73688" y1="82080" x2="75563" y2="86985"/>
                        <a14:foregroundMark x1="10125" y1="61151" x2="14375" y2="72269"/>
                        <a14:foregroundMark x1="19313" y1="87574" x2="31063" y2="87181"/>
                        <a14:foregroundMark x1="85750" y1="64356" x2="83563" y2="70046"/>
                        <a14:backgroundMark x1="30062" y1="53630" x2="31063" y2="55657"/>
                        <a14:backgroundMark x1="24063" y1="61936" x2="24938" y2="61740"/>
                        <a14:backgroundMark x1="34625" y1="61347" x2="42938" y2="63244"/>
                        <a14:backgroundMark x1="56188" y1="61151" x2="60438" y2="61740"/>
                        <a14:backgroundMark x1="53125" y1="64944" x2="56375" y2="67953"/>
                        <a14:backgroundMark x1="73688" y1="60235" x2="75750" y2="60562"/>
                      </a14:backgroundRemoval>
                    </a14:imgEffect>
                  </a14:imgLayer>
                </a14:imgProps>
              </a:ext>
              <a:ext uri="{28A0092B-C50C-407E-A947-70E740481C1C}">
                <a14:useLocalDpi xmlns:a14="http://schemas.microsoft.com/office/drawing/2010/main" val="0"/>
              </a:ext>
            </a:extLst>
          </a:blip>
          <a:srcRect l="5397" t="38272" r="8321" b="10546"/>
          <a:stretch>
            <a:fillRect/>
          </a:stretch>
        </p:blipFill>
        <p:spPr>
          <a:xfrm>
            <a:off x="1219200" y="1988804"/>
            <a:ext cx="9753600" cy="4869196"/>
          </a:xfrm>
        </p:spPr>
      </p:pic>
      <p:pic>
        <p:nvPicPr>
          <p:cNvPr id="5" name="Content Placeholder 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327" b="28058" l="3688" r="37625"/>
                    </a14:imgEffect>
                  </a14:imgLayer>
                </a14:imgProps>
              </a:ext>
              <a:ext uri="{28A0092B-C50C-407E-A947-70E740481C1C}">
                <a14:useLocalDpi xmlns:a14="http://schemas.microsoft.com/office/drawing/2010/main" val="0"/>
              </a:ext>
            </a:extLst>
          </a:blip>
          <a:srcRect l="-1" r="62855" b="72662"/>
          <a:stretch>
            <a:fillRect/>
          </a:stretch>
        </p:blipFill>
        <p:spPr>
          <a:xfrm>
            <a:off x="3429001" y="152400"/>
            <a:ext cx="1687286" cy="1048232"/>
          </a:xfrm>
          <a:prstGeom prst="rect">
            <a:avLst/>
          </a:prstGeom>
        </p:spPr>
      </p:pic>
      <p:pic>
        <p:nvPicPr>
          <p:cNvPr id="6" name="Content Placeholder 3"/>
          <p:cNvPicPr>
            <a:picLocks noChangeAspect="1"/>
          </p:cNvPicPr>
          <p:nvPr/>
        </p:nvPicPr>
        <p:blipFill rotWithShape="1">
          <a:blip r:embed="rId7" cstate="print">
            <a:extLst>
              <a:ext uri="{BEBA8EAE-BF5A-486C-A8C5-ECC9F3942E4B}">
                <a14:imgProps xmlns:a14="http://schemas.microsoft.com/office/drawing/2010/main">
                  <a14:imgLayer r:embed="rId4">
                    <a14:imgEffect>
                      <a14:backgroundRemoval t="3401" b="34336" l="55563" r="76438">
                        <a14:foregroundMark x1="60750" y1="15958" x2="64875" y2="13080"/>
                        <a14:foregroundMark x1="71000" y1="9418" x2="71375" y2="11511"/>
                        <a14:backgroundMark x1="56750" y1="29693" x2="60500" y2="29889"/>
                        <a14:backgroundMark x1="67688" y1="29693" x2="75500" y2="29823"/>
                      </a14:backgroundRemoval>
                    </a14:imgEffect>
                  </a14:imgLayer>
                </a14:imgProps>
              </a:ext>
              <a:ext uri="{28A0092B-C50C-407E-A947-70E740481C1C}">
                <a14:useLocalDpi xmlns:a14="http://schemas.microsoft.com/office/drawing/2010/main" val="0"/>
              </a:ext>
            </a:extLst>
          </a:blip>
          <a:srcRect l="57320" t="8023" r="23382" b="65700"/>
          <a:stretch>
            <a:fillRect/>
          </a:stretch>
        </p:blipFill>
        <p:spPr>
          <a:xfrm>
            <a:off x="9122229" y="338932"/>
            <a:ext cx="1578429" cy="2053744"/>
          </a:xfrm>
          <a:prstGeom prst="rect">
            <a:avLst/>
          </a:prstGeom>
        </p:spPr>
      </p:pic>
      <p:sp>
        <p:nvSpPr>
          <p:cNvPr id="15" name="TextBox 14"/>
          <p:cNvSpPr txBox="1"/>
          <p:nvPr/>
        </p:nvSpPr>
        <p:spPr>
          <a:xfrm>
            <a:off x="4114800" y="978960"/>
            <a:ext cx="5486400" cy="175323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Bê vàng đi tìm cái gì?</a:t>
            </a:r>
          </a:p>
        </p:txBody>
      </p:sp>
      <p:sp>
        <p:nvSpPr>
          <p:cNvPr id="16" name="Rectangular Callout 15"/>
          <p:cNvSpPr/>
          <p:nvPr/>
        </p:nvSpPr>
        <p:spPr>
          <a:xfrm>
            <a:off x="0" y="4240313"/>
            <a:ext cx="5638800" cy="2631542"/>
          </a:xfrm>
          <a:prstGeom prst="wedgeRectCallout">
            <a:avLst>
              <a:gd name="adj1" fmla="val 57525"/>
              <a:gd name="adj2" fmla="val -32009"/>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vi-VN" sz="7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 tìm cỏ</a:t>
            </a:r>
          </a:p>
        </p:txBody>
      </p:sp>
      <p:sp>
        <p:nvSpPr>
          <p:cNvPr id="18" name="Right Arrow 17">
            <a:hlinkClick r:id="rId8" action="ppaction://hlinksldjump"/>
          </p:cNvPr>
          <p:cNvSpPr/>
          <p:nvPr/>
        </p:nvSpPr>
        <p:spPr>
          <a:xfrm>
            <a:off x="11148649" y="6152287"/>
            <a:ext cx="1043351" cy="7057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Trở</a:t>
            </a:r>
            <a:r>
              <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về</a:t>
            </a:r>
            <a:endPar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10" name="Picture 5"/>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a:fillRect/>
          </a:stretch>
        </p:blipFill>
        <p:spPr bwMode="auto">
          <a:xfrm>
            <a:off x="6324600" y="5931163"/>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par>
                                <p:cTn id="13" presetID="32" presetClass="emph" presetSubtype="0" repeatCount="indefinite" fill="hold" nodeType="withEffect">
                                  <p:stCondLst>
                                    <p:cond delay="0"/>
                                  </p:stCondLst>
                                  <p:childTnLst>
                                    <p:animRot by="120000">
                                      <p:cBhvr>
                                        <p:cTn id="14" dur="325" fill="hold">
                                          <p:stCondLst>
                                            <p:cond delay="0"/>
                                          </p:stCondLst>
                                        </p:cTn>
                                        <p:tgtEl>
                                          <p:spTgt spid="10"/>
                                        </p:tgtEl>
                                        <p:attrNameLst>
                                          <p:attrName>r</p:attrName>
                                        </p:attrNameLst>
                                      </p:cBhvr>
                                    </p:animRot>
                                    <p:animRot by="-240000">
                                      <p:cBhvr>
                                        <p:cTn id="15" dur="650" fill="hold">
                                          <p:stCondLst>
                                            <p:cond delay="650"/>
                                          </p:stCondLst>
                                        </p:cTn>
                                        <p:tgtEl>
                                          <p:spTgt spid="10"/>
                                        </p:tgtEl>
                                        <p:attrNameLst>
                                          <p:attrName>r</p:attrName>
                                        </p:attrNameLst>
                                      </p:cBhvr>
                                    </p:animRot>
                                    <p:animRot by="240000">
                                      <p:cBhvr>
                                        <p:cTn id="16" dur="650" fill="hold">
                                          <p:stCondLst>
                                            <p:cond delay="1300"/>
                                          </p:stCondLst>
                                        </p:cTn>
                                        <p:tgtEl>
                                          <p:spTgt spid="10"/>
                                        </p:tgtEl>
                                        <p:attrNameLst>
                                          <p:attrName>r</p:attrName>
                                        </p:attrNameLst>
                                      </p:cBhvr>
                                    </p:animRot>
                                    <p:animRot by="-240000">
                                      <p:cBhvr>
                                        <p:cTn id="17" dur="650" fill="hold">
                                          <p:stCondLst>
                                            <p:cond delay="1950"/>
                                          </p:stCondLst>
                                        </p:cTn>
                                        <p:tgtEl>
                                          <p:spTgt spid="10"/>
                                        </p:tgtEl>
                                        <p:attrNameLst>
                                          <p:attrName>r</p:attrName>
                                        </p:attrNameLst>
                                      </p:cBhvr>
                                    </p:animRot>
                                    <p:animRot by="120000">
                                      <p:cBhvr>
                                        <p:cTn id="18" dur="650" fill="hold">
                                          <p:stCondLst>
                                            <p:cond delay="26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50000">
              <a:schemeClr val="accent5">
                <a:lumMod val="40000"/>
                <a:lumOff val="60000"/>
              </a:schemeClr>
            </a:gs>
            <a:gs pos="100000">
              <a:schemeClr val="accent5">
                <a:lumMod val="40000"/>
                <a:lumOff val="60000"/>
              </a:schemeClr>
            </a:gs>
          </a:gsLst>
          <a:lin ang="5400000" scaled="0"/>
        </a:gradFill>
        <a:effectLst/>
      </p:bgPr>
    </p:bg>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00" y="762001"/>
            <a:ext cx="5486400" cy="3261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Content Placeholder 3"/>
          <p:cNvPicPr>
            <a:picLocks noGrp="1" noChangeAspect="1"/>
          </p:cNvPicPr>
          <p:nvPr>
            <p:ph idx="1"/>
          </p:nvPr>
        </p:nvPicPr>
        <p:blipFill rotWithShape="1">
          <a:blip r:embed="rId3" cstate="print">
            <a:extLst>
              <a:ext uri="{BEBA8EAE-BF5A-486C-A8C5-ECC9F3942E4B}">
                <a14:imgProps xmlns:a14="http://schemas.microsoft.com/office/drawing/2010/main">
                  <a14:imgLayer r:embed="rId4">
                    <a14:imgEffect>
                      <a14:backgroundRemoval t="36429" b="93656" l="0" r="90000">
                        <a14:foregroundMark x1="19000" y1="87181" x2="38375" y2="83976"/>
                        <a14:foregroundMark x1="38688" y1="39438" x2="37688" y2="40419"/>
                        <a14:foregroundMark x1="73688" y1="82080" x2="75563" y2="86985"/>
                        <a14:foregroundMark x1="10125" y1="61151" x2="14375" y2="72269"/>
                        <a14:foregroundMark x1="19313" y1="87574" x2="31063" y2="87181"/>
                        <a14:foregroundMark x1="85750" y1="64356" x2="83563" y2="70046"/>
                        <a14:backgroundMark x1="30062" y1="53630" x2="31063" y2="55657"/>
                        <a14:backgroundMark x1="24063" y1="61936" x2="24938" y2="61740"/>
                        <a14:backgroundMark x1="34625" y1="61347" x2="42938" y2="63244"/>
                        <a14:backgroundMark x1="56188" y1="61151" x2="60438" y2="61740"/>
                        <a14:backgroundMark x1="53125" y1="64944" x2="56375" y2="67953"/>
                        <a14:backgroundMark x1="73688" y1="60235" x2="75750" y2="60562"/>
                      </a14:backgroundRemoval>
                    </a14:imgEffect>
                  </a14:imgLayer>
                </a14:imgProps>
              </a:ext>
              <a:ext uri="{28A0092B-C50C-407E-A947-70E740481C1C}">
                <a14:useLocalDpi xmlns:a14="http://schemas.microsoft.com/office/drawing/2010/main" val="0"/>
              </a:ext>
            </a:extLst>
          </a:blip>
          <a:srcRect l="5397" t="38272" r="8321" b="10546"/>
          <a:stretch>
            <a:fillRect/>
          </a:stretch>
        </p:blipFill>
        <p:spPr>
          <a:xfrm>
            <a:off x="1219200" y="1988804"/>
            <a:ext cx="9753600" cy="4869196"/>
          </a:xfrm>
        </p:spPr>
      </p:pic>
      <p:pic>
        <p:nvPicPr>
          <p:cNvPr id="5" name="Content Placeholder 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327" b="28058" l="3688" r="37625"/>
                    </a14:imgEffect>
                  </a14:imgLayer>
                </a14:imgProps>
              </a:ext>
              <a:ext uri="{28A0092B-C50C-407E-A947-70E740481C1C}">
                <a14:useLocalDpi xmlns:a14="http://schemas.microsoft.com/office/drawing/2010/main" val="0"/>
              </a:ext>
            </a:extLst>
          </a:blip>
          <a:srcRect l="-1" r="62855" b="72662"/>
          <a:stretch>
            <a:fillRect/>
          </a:stretch>
        </p:blipFill>
        <p:spPr>
          <a:xfrm>
            <a:off x="3429001" y="152400"/>
            <a:ext cx="1687286" cy="1048232"/>
          </a:xfrm>
          <a:prstGeom prst="rect">
            <a:avLst/>
          </a:prstGeom>
        </p:spPr>
      </p:pic>
      <p:pic>
        <p:nvPicPr>
          <p:cNvPr id="6" name="Content Placeholder 3"/>
          <p:cNvPicPr>
            <a:picLocks noChangeAspect="1"/>
          </p:cNvPicPr>
          <p:nvPr/>
        </p:nvPicPr>
        <p:blipFill rotWithShape="1">
          <a:blip r:embed="rId7" cstate="print">
            <a:extLst>
              <a:ext uri="{BEBA8EAE-BF5A-486C-A8C5-ECC9F3942E4B}">
                <a14:imgProps xmlns:a14="http://schemas.microsoft.com/office/drawing/2010/main">
                  <a14:imgLayer r:embed="rId4">
                    <a14:imgEffect>
                      <a14:backgroundRemoval t="3401" b="34336" l="55563" r="76438">
                        <a14:foregroundMark x1="60750" y1="15958" x2="64875" y2="13080"/>
                        <a14:foregroundMark x1="71000" y1="9418" x2="71375" y2="11511"/>
                        <a14:backgroundMark x1="56750" y1="29693" x2="60500" y2="29889"/>
                        <a14:backgroundMark x1="67688" y1="29693" x2="75500" y2="29823"/>
                      </a14:backgroundRemoval>
                    </a14:imgEffect>
                  </a14:imgLayer>
                </a14:imgProps>
              </a:ext>
              <a:ext uri="{28A0092B-C50C-407E-A947-70E740481C1C}">
                <a14:useLocalDpi xmlns:a14="http://schemas.microsoft.com/office/drawing/2010/main" val="0"/>
              </a:ext>
            </a:extLst>
          </a:blip>
          <a:srcRect l="57320" t="8023" r="23382" b="65700"/>
          <a:stretch>
            <a:fillRect/>
          </a:stretch>
        </p:blipFill>
        <p:spPr>
          <a:xfrm>
            <a:off x="9122229" y="338932"/>
            <a:ext cx="1578429" cy="2053744"/>
          </a:xfrm>
          <a:prstGeom prst="rect">
            <a:avLst/>
          </a:prstGeom>
        </p:spPr>
      </p:pic>
      <p:sp>
        <p:nvSpPr>
          <p:cNvPr id="15" name="TextBox 14"/>
          <p:cNvSpPr txBox="1"/>
          <p:nvPr/>
        </p:nvSpPr>
        <p:spPr>
          <a:xfrm>
            <a:off x="4080164" y="1094510"/>
            <a:ext cx="5410200" cy="1753235"/>
          </a:xfrm>
          <a:prstGeom prst="rect">
            <a:avLst/>
          </a:prstGeom>
          <a:noFill/>
        </p:spPr>
        <p:txBody>
          <a:bodyPr wrap="square" rtlCol="0">
            <a:spAutoFit/>
          </a:bodyPr>
          <a:lstStyle/>
          <a:p>
            <a:pPr marL="0" marR="0" lvl="0" indent="0" algn="ctr" defTabSz="913130" rtl="0" eaLnBrk="1" fontAlgn="base" latinLnBrk="0" hangingPunct="1">
              <a:lnSpc>
                <a:spcPct val="100000"/>
              </a:lnSpc>
              <a:spcBef>
                <a:spcPct val="0"/>
              </a:spcBef>
              <a:spcAft>
                <a:spcPct val="0"/>
              </a:spcAft>
              <a:buClrTx/>
              <a:buSzTx/>
              <a:buFontTx/>
              <a:buNone/>
              <a:tabLst/>
              <a:defRPr/>
            </a:pPr>
            <a:r>
              <a:rPr kumimoji="0" lang="en-US" altLang="vi-VN"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Tình trạng thiếu nước do nắng lâu, không mưa gây ra gọi là gì?</a:t>
            </a:r>
            <a:endParaRPr kumimoji="0" lang="en-US" altLang="vi-VN"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16" name="Rectangular Callout 15"/>
          <p:cNvSpPr/>
          <p:nvPr/>
        </p:nvSpPr>
        <p:spPr>
          <a:xfrm>
            <a:off x="0" y="5095368"/>
            <a:ext cx="3657600" cy="1762632"/>
          </a:xfrm>
          <a:prstGeom prst="wedgeRectCallout">
            <a:avLst>
              <a:gd name="adj1" fmla="val 55694"/>
              <a:gd name="adj2" fmla="val -150405"/>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Hạn hán</a:t>
            </a:r>
          </a:p>
        </p:txBody>
      </p:sp>
      <p:sp>
        <p:nvSpPr>
          <p:cNvPr id="18" name="Right Arrow 17">
            <a:hlinkClick r:id="" action="ppaction://noaction"/>
          </p:cNvPr>
          <p:cNvSpPr/>
          <p:nvPr/>
        </p:nvSpPr>
        <p:spPr>
          <a:xfrm>
            <a:off x="11127867" y="6152287"/>
            <a:ext cx="1043351" cy="7057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Trở</a:t>
            </a:r>
            <a:r>
              <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về</a:t>
            </a:r>
            <a:endPar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10" name="Picture 5"/>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a:fillRect/>
          </a:stretch>
        </p:blipFill>
        <p:spPr bwMode="auto">
          <a:xfrm>
            <a:off x="6335486" y="5876271"/>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par>
                                <p:cTn id="13" presetID="32" presetClass="emph" presetSubtype="0" repeatCount="indefinite" fill="hold" nodeType="withEffect">
                                  <p:stCondLst>
                                    <p:cond delay="0"/>
                                  </p:stCondLst>
                                  <p:childTnLst>
                                    <p:animRot by="120000">
                                      <p:cBhvr>
                                        <p:cTn id="14" dur="325" fill="hold">
                                          <p:stCondLst>
                                            <p:cond delay="0"/>
                                          </p:stCondLst>
                                        </p:cTn>
                                        <p:tgtEl>
                                          <p:spTgt spid="10"/>
                                        </p:tgtEl>
                                        <p:attrNameLst>
                                          <p:attrName>r</p:attrName>
                                        </p:attrNameLst>
                                      </p:cBhvr>
                                    </p:animRot>
                                    <p:animRot by="-240000">
                                      <p:cBhvr>
                                        <p:cTn id="15" dur="650" fill="hold">
                                          <p:stCondLst>
                                            <p:cond delay="650"/>
                                          </p:stCondLst>
                                        </p:cTn>
                                        <p:tgtEl>
                                          <p:spTgt spid="10"/>
                                        </p:tgtEl>
                                        <p:attrNameLst>
                                          <p:attrName>r</p:attrName>
                                        </p:attrNameLst>
                                      </p:cBhvr>
                                    </p:animRot>
                                    <p:animRot by="240000">
                                      <p:cBhvr>
                                        <p:cTn id="16" dur="650" fill="hold">
                                          <p:stCondLst>
                                            <p:cond delay="1300"/>
                                          </p:stCondLst>
                                        </p:cTn>
                                        <p:tgtEl>
                                          <p:spTgt spid="10"/>
                                        </p:tgtEl>
                                        <p:attrNameLst>
                                          <p:attrName>r</p:attrName>
                                        </p:attrNameLst>
                                      </p:cBhvr>
                                    </p:animRot>
                                    <p:animRot by="-240000">
                                      <p:cBhvr>
                                        <p:cTn id="17" dur="650" fill="hold">
                                          <p:stCondLst>
                                            <p:cond delay="1950"/>
                                          </p:stCondLst>
                                        </p:cTn>
                                        <p:tgtEl>
                                          <p:spTgt spid="10"/>
                                        </p:tgtEl>
                                        <p:attrNameLst>
                                          <p:attrName>r</p:attrName>
                                        </p:attrNameLst>
                                      </p:cBhvr>
                                    </p:animRot>
                                    <p:animRot by="120000">
                                      <p:cBhvr>
                                        <p:cTn id="18" dur="650" fill="hold">
                                          <p:stCondLst>
                                            <p:cond delay="26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Document 17"/>
          <p:cNvSpPr/>
          <p:nvPr/>
        </p:nvSpPr>
        <p:spPr>
          <a:xfrm>
            <a:off x="-17799" y="-14642"/>
            <a:ext cx="12383008" cy="207204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 name="connsiteX0-449" fmla="*/ 76 w 21676"/>
              <a:gd name="connsiteY0-450" fmla="*/ 0 h 23225"/>
              <a:gd name="connsiteX1-451" fmla="*/ 21676 w 21676"/>
              <a:gd name="connsiteY1-452" fmla="*/ 0 h 23225"/>
              <a:gd name="connsiteX2-453" fmla="*/ 21625 w 21676"/>
              <a:gd name="connsiteY2-454" fmla="*/ 18938 h 23225"/>
              <a:gd name="connsiteX3-455" fmla="*/ 17591 w 21676"/>
              <a:gd name="connsiteY3-456" fmla="*/ 19806 h 23225"/>
              <a:gd name="connsiteX4-457" fmla="*/ 8469 w 21676"/>
              <a:gd name="connsiteY4-458" fmla="*/ 23038 h 23225"/>
              <a:gd name="connsiteX5-459" fmla="*/ 1 w 21676"/>
              <a:gd name="connsiteY5-460" fmla="*/ 20416 h 23225"/>
              <a:gd name="connsiteX6-461" fmla="*/ 76 w 21676"/>
              <a:gd name="connsiteY6-462" fmla="*/ 0 h 23225"/>
              <a:gd name="connsiteX0-463" fmla="*/ 76 w 21676"/>
              <a:gd name="connsiteY0-464" fmla="*/ 0 h 23225"/>
              <a:gd name="connsiteX1-465" fmla="*/ 21676 w 21676"/>
              <a:gd name="connsiteY1-466" fmla="*/ 0 h 23225"/>
              <a:gd name="connsiteX2-467" fmla="*/ 21625 w 21676"/>
              <a:gd name="connsiteY2-468" fmla="*/ 18938 h 23225"/>
              <a:gd name="connsiteX3-469" fmla="*/ 17591 w 21676"/>
              <a:gd name="connsiteY3-470" fmla="*/ 19806 h 23225"/>
              <a:gd name="connsiteX4-471" fmla="*/ 8290 w 21676"/>
              <a:gd name="connsiteY4-472" fmla="*/ 23038 h 23225"/>
              <a:gd name="connsiteX5-473" fmla="*/ 1 w 21676"/>
              <a:gd name="connsiteY5-474" fmla="*/ 20416 h 23225"/>
              <a:gd name="connsiteX6-475" fmla="*/ 76 w 21676"/>
              <a:gd name="connsiteY6-476" fmla="*/ 0 h 23225"/>
              <a:gd name="connsiteX0-477" fmla="*/ 76 w 21676"/>
              <a:gd name="connsiteY0-478" fmla="*/ 0 h 23054"/>
              <a:gd name="connsiteX1-479" fmla="*/ 21676 w 21676"/>
              <a:gd name="connsiteY1-480" fmla="*/ 0 h 23054"/>
              <a:gd name="connsiteX2-481" fmla="*/ 21625 w 21676"/>
              <a:gd name="connsiteY2-482" fmla="*/ 18938 h 23054"/>
              <a:gd name="connsiteX3-483" fmla="*/ 17591 w 21676"/>
              <a:gd name="connsiteY3-484" fmla="*/ 19806 h 23054"/>
              <a:gd name="connsiteX4-485" fmla="*/ 8290 w 21676"/>
              <a:gd name="connsiteY4-486" fmla="*/ 23038 h 23054"/>
              <a:gd name="connsiteX5-487" fmla="*/ 1 w 21676"/>
              <a:gd name="connsiteY5-488" fmla="*/ 20416 h 23054"/>
              <a:gd name="connsiteX6-489" fmla="*/ 76 w 21676"/>
              <a:gd name="connsiteY6-490" fmla="*/ 0 h 23054"/>
              <a:gd name="connsiteX0-491" fmla="*/ 76 w 21676"/>
              <a:gd name="connsiteY0-492" fmla="*/ 0 h 23038"/>
              <a:gd name="connsiteX1-493" fmla="*/ 21676 w 21676"/>
              <a:gd name="connsiteY1-494" fmla="*/ 0 h 23038"/>
              <a:gd name="connsiteX2-495" fmla="*/ 21625 w 21676"/>
              <a:gd name="connsiteY2-496" fmla="*/ 18938 h 23038"/>
              <a:gd name="connsiteX3-497" fmla="*/ 17591 w 21676"/>
              <a:gd name="connsiteY3-498" fmla="*/ 19806 h 23038"/>
              <a:gd name="connsiteX4-499" fmla="*/ 8290 w 21676"/>
              <a:gd name="connsiteY4-500" fmla="*/ 23038 h 23038"/>
              <a:gd name="connsiteX5-501" fmla="*/ 1 w 21676"/>
              <a:gd name="connsiteY5-502" fmla="*/ 20416 h 23038"/>
              <a:gd name="connsiteX6-503" fmla="*/ 76 w 21676"/>
              <a:gd name="connsiteY6-504" fmla="*/ 0 h 23038"/>
              <a:gd name="connsiteX0-505" fmla="*/ 76 w 21676"/>
              <a:gd name="connsiteY0-506" fmla="*/ 0 h 23038"/>
              <a:gd name="connsiteX1-507" fmla="*/ 21676 w 21676"/>
              <a:gd name="connsiteY1-508" fmla="*/ 0 h 23038"/>
              <a:gd name="connsiteX2-509" fmla="*/ 21625 w 21676"/>
              <a:gd name="connsiteY2-510" fmla="*/ 18938 h 23038"/>
              <a:gd name="connsiteX3-511" fmla="*/ 18037 w 21676"/>
              <a:gd name="connsiteY3-512" fmla="*/ 19806 h 23038"/>
              <a:gd name="connsiteX4-513" fmla="*/ 8290 w 21676"/>
              <a:gd name="connsiteY4-514" fmla="*/ 23038 h 23038"/>
              <a:gd name="connsiteX5-515" fmla="*/ 1 w 21676"/>
              <a:gd name="connsiteY5-516" fmla="*/ 20416 h 23038"/>
              <a:gd name="connsiteX6-517" fmla="*/ 76 w 21676"/>
              <a:gd name="connsiteY6-518" fmla="*/ 0 h 23038"/>
              <a:gd name="connsiteX0-519" fmla="*/ 76 w 21676"/>
              <a:gd name="connsiteY0-520" fmla="*/ 0 h 23038"/>
              <a:gd name="connsiteX1-521" fmla="*/ 21676 w 21676"/>
              <a:gd name="connsiteY1-522" fmla="*/ 0 h 23038"/>
              <a:gd name="connsiteX2-523" fmla="*/ 21625 w 21676"/>
              <a:gd name="connsiteY2-524" fmla="*/ 19390 h 23038"/>
              <a:gd name="connsiteX3-525" fmla="*/ 18037 w 21676"/>
              <a:gd name="connsiteY3-526" fmla="*/ 19806 h 23038"/>
              <a:gd name="connsiteX4-527" fmla="*/ 8290 w 21676"/>
              <a:gd name="connsiteY4-528" fmla="*/ 23038 h 23038"/>
              <a:gd name="connsiteX5-529" fmla="*/ 1 w 21676"/>
              <a:gd name="connsiteY5-530" fmla="*/ 20416 h 23038"/>
              <a:gd name="connsiteX6-531" fmla="*/ 76 w 21676"/>
              <a:gd name="connsiteY6-532" fmla="*/ 0 h 23038"/>
              <a:gd name="connsiteX0-533" fmla="*/ 76 w 21676"/>
              <a:gd name="connsiteY0-534" fmla="*/ 0 h 23038"/>
              <a:gd name="connsiteX1-535" fmla="*/ 21676 w 21676"/>
              <a:gd name="connsiteY1-536" fmla="*/ 0 h 23038"/>
              <a:gd name="connsiteX2-537" fmla="*/ 21625 w 21676"/>
              <a:gd name="connsiteY2-538" fmla="*/ 19390 h 23038"/>
              <a:gd name="connsiteX3-539" fmla="*/ 18037 w 21676"/>
              <a:gd name="connsiteY3-540" fmla="*/ 19806 h 23038"/>
              <a:gd name="connsiteX4-541" fmla="*/ 8290 w 21676"/>
              <a:gd name="connsiteY4-542" fmla="*/ 23038 h 23038"/>
              <a:gd name="connsiteX5-543" fmla="*/ 1 w 21676"/>
              <a:gd name="connsiteY5-544" fmla="*/ 20416 h 23038"/>
              <a:gd name="connsiteX6-545" fmla="*/ 76 w 21676"/>
              <a:gd name="connsiteY6-546" fmla="*/ 0 h 23038"/>
              <a:gd name="connsiteX0-547" fmla="*/ 76 w 21676"/>
              <a:gd name="connsiteY0-548" fmla="*/ 0 h 23075"/>
              <a:gd name="connsiteX1-549" fmla="*/ 21676 w 21676"/>
              <a:gd name="connsiteY1-550" fmla="*/ 0 h 23075"/>
              <a:gd name="connsiteX2-551" fmla="*/ 21625 w 21676"/>
              <a:gd name="connsiteY2-552" fmla="*/ 19390 h 23075"/>
              <a:gd name="connsiteX3-553" fmla="*/ 18037 w 21676"/>
              <a:gd name="connsiteY3-554" fmla="*/ 19806 h 23075"/>
              <a:gd name="connsiteX4-555" fmla="*/ 8290 w 21676"/>
              <a:gd name="connsiteY4-556" fmla="*/ 23038 h 23075"/>
              <a:gd name="connsiteX5-557" fmla="*/ 1 w 21676"/>
              <a:gd name="connsiteY5-558" fmla="*/ 20416 h 23075"/>
              <a:gd name="connsiteX6-559" fmla="*/ 76 w 21676"/>
              <a:gd name="connsiteY6-560" fmla="*/ 0 h 2307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075">
                <a:moveTo>
                  <a:pt x="76" y="0"/>
                </a:moveTo>
                <a:lnTo>
                  <a:pt x="21676" y="0"/>
                </a:lnTo>
                <a:cubicBezTo>
                  <a:pt x="21642" y="5302"/>
                  <a:pt x="21659" y="14088"/>
                  <a:pt x="21625" y="19390"/>
                </a:cubicBezTo>
                <a:cubicBezTo>
                  <a:pt x="19315" y="19388"/>
                  <a:pt x="20217" y="19028"/>
                  <a:pt x="18037" y="19806"/>
                </a:cubicBezTo>
                <a:cubicBezTo>
                  <a:pt x="15320" y="20859"/>
                  <a:pt x="10963" y="22677"/>
                  <a:pt x="8290" y="23038"/>
                </a:cubicBezTo>
                <a:cubicBezTo>
                  <a:pt x="5677" y="23406"/>
                  <a:pt x="1035" y="20921"/>
                  <a:pt x="1" y="20416"/>
                </a:cubicBezTo>
                <a:cubicBezTo>
                  <a:pt x="-16" y="15915"/>
                  <a:pt x="93" y="4501"/>
                  <a:pt x="76" y="0"/>
                </a:cubicBezTo>
                <a:close/>
              </a:path>
            </a:pathLst>
          </a:custGeom>
          <a:solidFill>
            <a:srgbClr val="F862E3"/>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Flowchart: Document 17"/>
          <p:cNvSpPr/>
          <p:nvPr/>
        </p:nvSpPr>
        <p:spPr>
          <a:xfrm>
            <a:off x="-43199" y="10758"/>
            <a:ext cx="12387599" cy="1777224"/>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rgbClr val="D60093"/>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6" name="Group 5"/>
          <p:cNvGrpSpPr/>
          <p:nvPr/>
        </p:nvGrpSpPr>
        <p:grpSpPr>
          <a:xfrm>
            <a:off x="-659635" y="-848744"/>
            <a:ext cx="2469633" cy="2296731"/>
            <a:chOff x="-2957976" y="-1125796"/>
            <a:chExt cx="2469633" cy="2296731"/>
          </a:xfrm>
        </p:grpSpPr>
        <p:sp>
          <p:nvSpPr>
            <p:cNvPr id="7" name="Oval 6"/>
            <p:cNvSpPr/>
            <p:nvPr/>
          </p:nvSpPr>
          <p:spPr>
            <a:xfrm rot="9814622">
              <a:off x="-2957976" y="-1125796"/>
              <a:ext cx="2469633" cy="2296731"/>
            </a:xfrm>
            <a:prstGeom prst="ellipse">
              <a:avLst/>
            </a:prstGeom>
            <a:solidFill>
              <a:srgbClr val="E20C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Oval 7"/>
            <p:cNvSpPr/>
            <p:nvPr/>
          </p:nvSpPr>
          <p:spPr>
            <a:xfrm rot="968493">
              <a:off x="-2721155" y="-827037"/>
              <a:ext cx="2069022" cy="1931010"/>
            </a:xfrm>
            <a:prstGeom prst="ellipse">
              <a:avLst/>
            </a:prstGeom>
            <a:solidFill>
              <a:srgbClr val="FF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Oval 8"/>
            <p:cNvSpPr/>
            <p:nvPr/>
          </p:nvSpPr>
          <p:spPr>
            <a:xfrm rot="2150288">
              <a:off x="-2540893" y="-528917"/>
              <a:ext cx="1825297" cy="158373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12" name="Group 11"/>
          <p:cNvGrpSpPr/>
          <p:nvPr/>
        </p:nvGrpSpPr>
        <p:grpSpPr>
          <a:xfrm>
            <a:off x="3048000" y="3193765"/>
            <a:ext cx="6858000" cy="1454435"/>
            <a:chOff x="9566064" y="964372"/>
            <a:chExt cx="5446164" cy="698253"/>
          </a:xfrm>
        </p:grpSpPr>
        <p:sp>
          <p:nvSpPr>
            <p:cNvPr id="13" name="Rectangle 10"/>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 name="connsiteX0-23" fmla="*/ 0 w 5333999"/>
                <a:gd name="connsiteY0-24" fmla="*/ 0 h 724766"/>
                <a:gd name="connsiteX1-25" fmla="*/ 5334000 w 5333999"/>
                <a:gd name="connsiteY1-26" fmla="*/ 0 h 724766"/>
                <a:gd name="connsiteX2-27" fmla="*/ 3970191 w 5333999"/>
                <a:gd name="connsiteY2-28" fmla="*/ 513468 h 724766"/>
                <a:gd name="connsiteX3-29" fmla="*/ 5334000 w 5333999"/>
                <a:gd name="connsiteY3-30" fmla="*/ 724766 h 724766"/>
                <a:gd name="connsiteX4-31" fmla="*/ 0 w 5333999"/>
                <a:gd name="connsiteY4-32" fmla="*/ 724766 h 724766"/>
                <a:gd name="connsiteX5-33" fmla="*/ 0 w 5333999"/>
                <a:gd name="connsiteY5-34" fmla="*/ 0 h 724766"/>
                <a:gd name="connsiteX0-35" fmla="*/ 0 w 5334002"/>
                <a:gd name="connsiteY0-36" fmla="*/ 0 h 724766"/>
                <a:gd name="connsiteX1-37" fmla="*/ 5334000 w 5334002"/>
                <a:gd name="connsiteY1-38" fmla="*/ 0 h 724766"/>
                <a:gd name="connsiteX2-39" fmla="*/ 4572681 w 5334002"/>
                <a:gd name="connsiteY2-40" fmla="*/ 409907 h 724766"/>
                <a:gd name="connsiteX3-41" fmla="*/ 5334000 w 5334002"/>
                <a:gd name="connsiteY3-42" fmla="*/ 724766 h 724766"/>
                <a:gd name="connsiteX4-43" fmla="*/ 0 w 5334002"/>
                <a:gd name="connsiteY4-44" fmla="*/ 724766 h 724766"/>
                <a:gd name="connsiteX5-45" fmla="*/ 0 w 5334002"/>
                <a:gd name="connsiteY5-46" fmla="*/ 0 h 724766"/>
                <a:gd name="connsiteX0-47" fmla="*/ 0 w 5649495"/>
                <a:gd name="connsiteY0-48" fmla="*/ 0 h 724766"/>
                <a:gd name="connsiteX1-49" fmla="*/ 5649496 w 5649495"/>
                <a:gd name="connsiteY1-50" fmla="*/ 27302 h 724766"/>
                <a:gd name="connsiteX2-51" fmla="*/ 4572681 w 5649495"/>
                <a:gd name="connsiteY2-52" fmla="*/ 409907 h 724766"/>
                <a:gd name="connsiteX3-53" fmla="*/ 5334000 w 5649495"/>
                <a:gd name="connsiteY3-54" fmla="*/ 724766 h 724766"/>
                <a:gd name="connsiteX4-55" fmla="*/ 0 w 5649495"/>
                <a:gd name="connsiteY4-56" fmla="*/ 724766 h 724766"/>
                <a:gd name="connsiteX5-57" fmla="*/ 0 w 5649495"/>
                <a:gd name="connsiteY5-58" fmla="*/ 0 h 724766"/>
                <a:gd name="connsiteX0-59" fmla="*/ -1 w 5673840"/>
                <a:gd name="connsiteY0-60" fmla="*/ 152873 h 697464"/>
                <a:gd name="connsiteX1-61" fmla="*/ 5673841 w 5673840"/>
                <a:gd name="connsiteY1-62" fmla="*/ 0 h 697464"/>
                <a:gd name="connsiteX2-63" fmla="*/ 4597026 w 5673840"/>
                <a:gd name="connsiteY2-64" fmla="*/ 382605 h 697464"/>
                <a:gd name="connsiteX3-65" fmla="*/ 5358345 w 5673840"/>
                <a:gd name="connsiteY3-66" fmla="*/ 697464 h 697464"/>
                <a:gd name="connsiteX4-67" fmla="*/ 24345 w 5673840"/>
                <a:gd name="connsiteY4-68" fmla="*/ 697464 h 697464"/>
                <a:gd name="connsiteX5-69" fmla="*/ -1 w 5673840"/>
                <a:gd name="connsiteY5-70" fmla="*/ 152873 h 697464"/>
                <a:gd name="connsiteX0-71" fmla="*/ -1 w 5673840"/>
                <a:gd name="connsiteY0-72" fmla="*/ 152873 h 697464"/>
                <a:gd name="connsiteX1-73" fmla="*/ 5673841 w 5673840"/>
                <a:gd name="connsiteY1-74" fmla="*/ 0 h 697464"/>
                <a:gd name="connsiteX2-75" fmla="*/ 4597026 w 5673840"/>
                <a:gd name="connsiteY2-76" fmla="*/ 382605 h 697464"/>
                <a:gd name="connsiteX3-77" fmla="*/ 5358345 w 5673840"/>
                <a:gd name="connsiteY3-78" fmla="*/ 697464 h 697464"/>
                <a:gd name="connsiteX4-79" fmla="*/ 6831 w 5673840"/>
                <a:gd name="connsiteY4-80" fmla="*/ 568730 h 697464"/>
                <a:gd name="connsiteX5-81" fmla="*/ -1 w 5673840"/>
                <a:gd name="connsiteY5-82" fmla="*/ 152873 h 697464"/>
                <a:gd name="connsiteX0-83" fmla="*/ -1 w 5673840"/>
                <a:gd name="connsiteY0-84" fmla="*/ 152873 h 661803"/>
                <a:gd name="connsiteX1-85" fmla="*/ 5673841 w 5673840"/>
                <a:gd name="connsiteY1-86" fmla="*/ 0 h 661803"/>
                <a:gd name="connsiteX2-87" fmla="*/ 4597026 w 5673840"/>
                <a:gd name="connsiteY2-88" fmla="*/ 382605 h 661803"/>
                <a:gd name="connsiteX3-89" fmla="*/ 5253439 w 5673840"/>
                <a:gd name="connsiteY3-90" fmla="*/ 661803 h 661803"/>
                <a:gd name="connsiteX4-91" fmla="*/ 6831 w 5673840"/>
                <a:gd name="connsiteY4-92" fmla="*/ 568730 h 661803"/>
                <a:gd name="connsiteX5-93" fmla="*/ -1 w 5673840"/>
                <a:gd name="connsiteY5-94" fmla="*/ 152873 h 66180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rgbClr val="E20CA5"/>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Rectangle 10"/>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9999"/>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Rectangle 10"/>
            <p:cNvSpPr/>
            <p:nvPr/>
          </p:nvSpPr>
          <p:spPr>
            <a:xfrm>
              <a:off x="9589679" y="1015739"/>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16" name="Rectangle 16"/>
          <p:cNvSpPr/>
          <p:nvPr/>
        </p:nvSpPr>
        <p:spPr>
          <a:xfrm rot="269291">
            <a:off x="1656203" y="3604693"/>
            <a:ext cx="1156388" cy="1191123"/>
          </a:xfrm>
          <a:custGeom>
            <a:avLst/>
            <a:gdLst>
              <a:gd name="connsiteX0" fmla="*/ 0 w 1322292"/>
              <a:gd name="connsiteY0" fmla="*/ 0 h 1023843"/>
              <a:gd name="connsiteX1" fmla="*/ 1322292 w 1322292"/>
              <a:gd name="connsiteY1" fmla="*/ 0 h 1023843"/>
              <a:gd name="connsiteX2" fmla="*/ 1322292 w 1322292"/>
              <a:gd name="connsiteY2" fmla="*/ 1023843 h 1023843"/>
              <a:gd name="connsiteX3" fmla="*/ 0 w 1322292"/>
              <a:gd name="connsiteY3" fmla="*/ 1023843 h 1023843"/>
              <a:gd name="connsiteX4" fmla="*/ 0 w 1322292"/>
              <a:gd name="connsiteY4" fmla="*/ 0 h 1023843"/>
              <a:gd name="connsiteX0-1" fmla="*/ 38 w 1322330"/>
              <a:gd name="connsiteY0-2" fmla="*/ 0 h 1023843"/>
              <a:gd name="connsiteX1-3" fmla="*/ 1322330 w 1322330"/>
              <a:gd name="connsiteY1-4" fmla="*/ 0 h 1023843"/>
              <a:gd name="connsiteX2-5" fmla="*/ 1322330 w 1322330"/>
              <a:gd name="connsiteY2-6" fmla="*/ 1023843 h 1023843"/>
              <a:gd name="connsiteX3-7" fmla="*/ 38 w 1322330"/>
              <a:gd name="connsiteY3-8" fmla="*/ 1023843 h 1023843"/>
              <a:gd name="connsiteX4-9" fmla="*/ 401820 w 1322330"/>
              <a:gd name="connsiteY4-10" fmla="*/ 432335 h 1023843"/>
              <a:gd name="connsiteX5" fmla="*/ 38 w 1322330"/>
              <a:gd name="connsiteY5" fmla="*/ 0 h 102384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 y="connsiteY5"/>
              </a:cxn>
            </a:cxnLst>
            <a:rect l="l" t="t" r="r" b="b"/>
            <a:pathLst>
              <a:path w="1322330" h="1023843">
                <a:moveTo>
                  <a:pt x="38" y="0"/>
                </a:moveTo>
                <a:lnTo>
                  <a:pt x="1322330" y="0"/>
                </a:lnTo>
                <a:lnTo>
                  <a:pt x="1322330" y="1023843"/>
                </a:lnTo>
                <a:lnTo>
                  <a:pt x="38" y="1023843"/>
                </a:lnTo>
                <a:cubicBezTo>
                  <a:pt x="-4580" y="845146"/>
                  <a:pt x="406438" y="611032"/>
                  <a:pt x="401820" y="432335"/>
                </a:cubicBezTo>
                <a:lnTo>
                  <a:pt x="38" y="0"/>
                </a:lnTo>
                <a:close/>
              </a:path>
            </a:pathLst>
          </a:custGeom>
          <a:solidFill>
            <a:srgbClr val="C86866"/>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Rectangle 16"/>
          <p:cNvSpPr/>
          <p:nvPr/>
        </p:nvSpPr>
        <p:spPr>
          <a:xfrm rot="489815">
            <a:off x="1837734" y="3750192"/>
            <a:ext cx="1177426" cy="947921"/>
          </a:xfrm>
          <a:custGeom>
            <a:avLst/>
            <a:gdLst>
              <a:gd name="connsiteX0" fmla="*/ 0 w 1322292"/>
              <a:gd name="connsiteY0" fmla="*/ 0 h 1023843"/>
              <a:gd name="connsiteX1" fmla="*/ 1322292 w 1322292"/>
              <a:gd name="connsiteY1" fmla="*/ 0 h 1023843"/>
              <a:gd name="connsiteX2" fmla="*/ 1322292 w 1322292"/>
              <a:gd name="connsiteY2" fmla="*/ 1023843 h 1023843"/>
              <a:gd name="connsiteX3" fmla="*/ 0 w 1322292"/>
              <a:gd name="connsiteY3" fmla="*/ 1023843 h 1023843"/>
              <a:gd name="connsiteX4" fmla="*/ 0 w 1322292"/>
              <a:gd name="connsiteY4" fmla="*/ 0 h 1023843"/>
              <a:gd name="connsiteX0-1" fmla="*/ 38 w 1322330"/>
              <a:gd name="connsiteY0-2" fmla="*/ 0 h 1023843"/>
              <a:gd name="connsiteX1-3" fmla="*/ 1322330 w 1322330"/>
              <a:gd name="connsiteY1-4" fmla="*/ 0 h 1023843"/>
              <a:gd name="connsiteX2-5" fmla="*/ 1322330 w 1322330"/>
              <a:gd name="connsiteY2-6" fmla="*/ 1023843 h 1023843"/>
              <a:gd name="connsiteX3-7" fmla="*/ 38 w 1322330"/>
              <a:gd name="connsiteY3-8" fmla="*/ 1023843 h 1023843"/>
              <a:gd name="connsiteX4-9" fmla="*/ 401820 w 1322330"/>
              <a:gd name="connsiteY4-10" fmla="*/ 432335 h 1023843"/>
              <a:gd name="connsiteX5" fmla="*/ 38 w 1322330"/>
              <a:gd name="connsiteY5" fmla="*/ 0 h 102384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 y="connsiteY5"/>
              </a:cxn>
            </a:cxnLst>
            <a:rect l="l" t="t" r="r" b="b"/>
            <a:pathLst>
              <a:path w="1322330" h="1023843">
                <a:moveTo>
                  <a:pt x="38" y="0"/>
                </a:moveTo>
                <a:lnTo>
                  <a:pt x="1322330" y="0"/>
                </a:lnTo>
                <a:lnTo>
                  <a:pt x="1322330" y="1023843"/>
                </a:lnTo>
                <a:lnTo>
                  <a:pt x="38" y="1023843"/>
                </a:lnTo>
                <a:cubicBezTo>
                  <a:pt x="-4580" y="845146"/>
                  <a:pt x="406438" y="611032"/>
                  <a:pt x="401820" y="432335"/>
                </a:cubicBezTo>
                <a:lnTo>
                  <a:pt x="38" y="0"/>
                </a:lnTo>
                <a:close/>
              </a:path>
            </a:pathLst>
          </a:cu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8" name="Group 17"/>
          <p:cNvGrpSpPr/>
          <p:nvPr/>
        </p:nvGrpSpPr>
        <p:grpSpPr>
          <a:xfrm>
            <a:off x="2360459" y="3172365"/>
            <a:ext cx="1378806" cy="1412343"/>
            <a:chOff x="1149549" y="1066515"/>
            <a:chExt cx="992332" cy="992332"/>
          </a:xfrm>
          <a:solidFill>
            <a:srgbClr val="F0720A"/>
          </a:solidFill>
        </p:grpSpPr>
        <p:sp>
          <p:nvSpPr>
            <p:cNvPr id="19" name="Oval 18"/>
            <p:cNvSpPr/>
            <p:nvPr/>
          </p:nvSpPr>
          <p:spPr>
            <a:xfrm>
              <a:off x="1149549" y="1066515"/>
              <a:ext cx="992332" cy="992332"/>
            </a:xfrm>
            <a:prstGeom prst="ellipse">
              <a:avLst/>
            </a:prstGeom>
            <a:solidFill>
              <a:schemeClr val="tx1">
                <a:lumMod val="65000"/>
                <a:lumOff val="3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Oval 19"/>
            <p:cNvSpPr/>
            <p:nvPr/>
          </p:nvSpPr>
          <p:spPr>
            <a:xfrm>
              <a:off x="1188514" y="1081550"/>
              <a:ext cx="914400" cy="914400"/>
            </a:xfrm>
            <a:prstGeom prst="ellipse">
              <a:avLst/>
            </a:prstGeom>
            <a:solidFill>
              <a:srgbClr val="E20CA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21" name="TextBox 20"/>
          <p:cNvSpPr txBox="1"/>
          <p:nvPr/>
        </p:nvSpPr>
        <p:spPr>
          <a:xfrm>
            <a:off x="2257425" y="3172460"/>
            <a:ext cx="1314450" cy="1475105"/>
          </a:xfrm>
          <a:prstGeom prst="rect">
            <a:avLst/>
          </a:prstGeom>
          <a:noFill/>
        </p:spPr>
        <p:txBody>
          <a:bodyPr wrap="square" lIns="91391" tIns="45696" rIns="91391" bIns="45696"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Arial Rounded MT Bold" panose="020F0704030504030204" pitchFamily="34" charset="0"/>
                <a:ea typeface="Arial-Rounded" panose="020B0500000000000000" pitchFamily="34" charset="0"/>
                <a:cs typeface="Times New Roman" panose="02020603050405020304" pitchFamily="18" charset="0"/>
              </a:rPr>
              <a:t>18</a:t>
            </a:r>
          </a:p>
        </p:txBody>
      </p:sp>
      <p:sp>
        <p:nvSpPr>
          <p:cNvPr id="22" name="TextBox 21"/>
          <p:cNvSpPr txBox="1"/>
          <p:nvPr/>
        </p:nvSpPr>
        <p:spPr>
          <a:xfrm>
            <a:off x="3022449" y="3363549"/>
            <a:ext cx="6605191" cy="1013460"/>
          </a:xfrm>
          <a:prstGeom prst="rect">
            <a:avLst/>
          </a:prstGeom>
          <a:noFill/>
        </p:spPr>
        <p:txBody>
          <a:bodyPr wrap="square" lIns="91391" tIns="45696" rIns="91391" bIns="45696"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F79646">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Tớ nhớ cậu</a:t>
            </a:r>
          </a:p>
        </p:txBody>
      </p:sp>
      <p:pic>
        <p:nvPicPr>
          <p:cNvPr id="2" name="Content Placeholder 1" descr="logo"/>
          <p:cNvPicPr>
            <a:picLocks noGrp="1" noChangeAspect="1"/>
          </p:cNvPicPr>
          <p:nvPr>
            <p:ph sz="half" idx="2"/>
          </p:nvPr>
        </p:nvPicPr>
        <p:blipFill>
          <a:blip r:embed="rId2"/>
          <a:stretch>
            <a:fillRect/>
          </a:stretch>
        </p:blipFill>
        <p:spPr>
          <a:xfrm>
            <a:off x="10700385" y="-88265"/>
            <a:ext cx="1564640" cy="1598295"/>
          </a:xfrm>
          <a:prstGeom prst="rect">
            <a:avLst/>
          </a:prstGeom>
        </p:spPr>
      </p:pic>
      <p:pic>
        <p:nvPicPr>
          <p:cNvPr id="23" name="Picture 22">
            <a:extLst>
              <a:ext uri="{FF2B5EF4-FFF2-40B4-BE49-F238E27FC236}">
                <a16:creationId xmlns:a16="http://schemas.microsoft.com/office/drawing/2014/main" id="{312B9B78-17DB-4261-8B23-D4C5C48E1209}"/>
              </a:ext>
            </a:extLst>
          </p:cNvPr>
          <p:cNvPicPr>
            <a:picLocks noChangeAspect="1"/>
          </p:cNvPicPr>
          <p:nvPr/>
        </p:nvPicPr>
        <p:blipFill rotWithShape="1">
          <a:blip r:embed="rId3"/>
          <a:srcRect l="26577" r="5150"/>
          <a:stretch/>
        </p:blipFill>
        <p:spPr>
          <a:xfrm>
            <a:off x="-105604" y="-242840"/>
            <a:ext cx="1612926" cy="1583698"/>
          </a:xfrm>
          <a:prstGeom prst="ellipse">
            <a:avLst/>
          </a:prstGeom>
        </p:spPr>
      </p:pic>
    </p:spTree>
  </p:cSld>
  <p:clrMapOvr>
    <a:masterClrMapping/>
  </p:clrMapOvr>
  <p:transition spd="med">
    <p:pull/>
  </p:transition>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TotalTime>
  <Words>1791</Words>
  <Application>Microsoft Office PowerPoint</Application>
  <PresentationFormat>Widescreen</PresentationFormat>
  <Paragraphs>109</Paragraphs>
  <Slides>26</Slides>
  <Notes>5</Notes>
  <HiddenSlides>0</HiddenSlides>
  <MMClips>1</MMClips>
  <ScaleCrop>false</ScaleCrop>
  <HeadingPairs>
    <vt:vector size="6" baseType="variant">
      <vt:variant>
        <vt:lpstr>Fonts Used</vt:lpstr>
      </vt:variant>
      <vt:variant>
        <vt:i4>8</vt:i4>
      </vt:variant>
      <vt:variant>
        <vt:lpstr>Theme</vt:lpstr>
      </vt:variant>
      <vt:variant>
        <vt:i4>5</vt:i4>
      </vt:variant>
      <vt:variant>
        <vt:lpstr>Slide Titles</vt:lpstr>
      </vt:variant>
      <vt:variant>
        <vt:i4>26</vt:i4>
      </vt:variant>
    </vt:vector>
  </HeadingPairs>
  <TitlesOfParts>
    <vt:vector size="39" baseType="lpstr">
      <vt:lpstr>Arial</vt:lpstr>
      <vt:lpstr>Arial Rounded MT Bold</vt:lpstr>
      <vt:lpstr>Arial-Rounded</vt:lpstr>
      <vt:lpstr>Calibri</vt:lpstr>
      <vt:lpstr>等线</vt:lpstr>
      <vt:lpstr>等线 Light</vt:lpstr>
      <vt:lpstr>Times New Roman</vt:lpstr>
      <vt:lpstr>Wingdings</vt:lpstr>
      <vt:lpstr>1_Office Theme</vt:lpstr>
      <vt:lpstr>3_Office Theme</vt:lpstr>
      <vt:lpstr>Office 主题​​</vt:lpstr>
      <vt:lpstr>4_Office Theme</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 Em sẽ nói với bạn thế nào khi - Bạn chuyển đến 1 ngôi trường khác - Tan học, em về trước còn bạn ở lại chờ bố mẹ</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Huyen</cp:lastModifiedBy>
  <cp:revision>6</cp:revision>
  <dcterms:created xsi:type="dcterms:W3CDTF">2021-07-29T10:11:41Z</dcterms:created>
  <dcterms:modified xsi:type="dcterms:W3CDTF">2021-11-01T09:02:12Z</dcterms:modified>
</cp:coreProperties>
</file>