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710" r:id="rId4"/>
    <p:sldMasterId id="2147483722" r:id="rId5"/>
    <p:sldMasterId id="2147483734" r:id="rId6"/>
    <p:sldMasterId id="2147483748" r:id="rId7"/>
  </p:sldMasterIdLst>
  <p:notesMasterIdLst>
    <p:notesMasterId r:id="rId37"/>
  </p:notesMasterIdLst>
  <p:sldIdLst>
    <p:sldId id="311" r:id="rId8"/>
    <p:sldId id="310" r:id="rId9"/>
    <p:sldId id="258" r:id="rId10"/>
    <p:sldId id="259" r:id="rId11"/>
    <p:sldId id="260" r:id="rId12"/>
    <p:sldId id="261" r:id="rId13"/>
    <p:sldId id="262" r:id="rId14"/>
    <p:sldId id="263" r:id="rId15"/>
    <p:sldId id="266" r:id="rId16"/>
    <p:sldId id="299" r:id="rId17"/>
    <p:sldId id="298" r:id="rId18"/>
    <p:sldId id="275" r:id="rId19"/>
    <p:sldId id="295" r:id="rId20"/>
    <p:sldId id="268" r:id="rId21"/>
    <p:sldId id="269" r:id="rId22"/>
    <p:sldId id="300" r:id="rId23"/>
    <p:sldId id="301" r:id="rId24"/>
    <p:sldId id="302" r:id="rId25"/>
    <p:sldId id="303" r:id="rId26"/>
    <p:sldId id="271" r:id="rId27"/>
    <p:sldId id="309" r:id="rId28"/>
    <p:sldId id="273" r:id="rId29"/>
    <p:sldId id="277" r:id="rId30"/>
    <p:sldId id="278" r:id="rId31"/>
    <p:sldId id="279" r:id="rId32"/>
    <p:sldId id="306" r:id="rId33"/>
    <p:sldId id="274" r:id="rId34"/>
    <p:sldId id="304" r:id="rId35"/>
    <p:sldId id="308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32" d="100"/>
          <a:sy n="32" d="100"/>
        </p:scale>
        <p:origin x="278" y="2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viewProps" Target="viewProps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8" Type="http://schemas.openxmlformats.org/officeDocument/2006/relationships/slide" Target="slides/slid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6627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062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81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301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05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3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4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944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5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2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8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5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144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1404482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AAF25F-FDDF-448D-AE76-D2BBFC0E1488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F187962-8AD1-4E19-A8B4-D773E1639DC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05166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C9321AA-DE9C-4E15-940D-7531A030D4ED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473F8A7-99E8-4EE9-9B0B-7F6BBA1D34A9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72247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729AFE-5EEB-4363-BD02-D0673BD4D563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27ADC10-AFE8-42B0-AD86-2C4587FAE76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335262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D430922-7AA9-4846-A945-C8D39A73CB21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DE03704-0450-4FF2-BD29-D772375A23B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02527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44BD83-7B22-4386-AC2B-F398D2E32AB8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A689E8B-02AB-4578-9CB9-6BC0E678D6C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528368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B72838-3208-4AE6-82D2-10243E96EE1E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71604F-67F2-4FE1-870E-5132F4BD6F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57902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397546E-8559-4300-A48C-D651E2387DB8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3FDE56-F3A4-4480-B253-1539ACC20F6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9914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397546E-8559-4300-A48C-D651E2387DB8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3FDE56-F3A4-4480-B253-1539ACC20F6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9166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397546E-8559-4300-A48C-D651E2387DB8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3FDE56-F3A4-4480-B253-1539ACC20F6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7536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E9B6E3F-C637-4D7B-9CD1-3F53617C6172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B98694-853F-45FC-B9E6-385F628C041C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71317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4DBAE16-742C-4AC9-91A8-43C8CFB3A5A6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0DC9828-6FC8-4614-83C5-A0B387A4C4D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239079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3BA546-C357-4DE8-B987-06FEDD96B10D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54F9A60-AD80-4229-A353-82C2ADB4342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1898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F443953-2C90-4D3D-BA7F-86E2CDD36421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CF831C-4791-4C02-9D65-40506FD4019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044155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61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32A6E56-6B60-4BEC-B553-B608D71DE20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144944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" y="4610950"/>
            <a:ext cx="12192015" cy="2247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68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1000">
        <p:blinds dir="vert"/>
      </p:transition>
    </mc:Choice>
    <mc:Fallback xmlns="">
      <p:transition spd="slow" advTm="1000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2.xml"/><Relationship Id="rId16" Type="http://schemas.openxmlformats.org/officeDocument/2006/relationships/theme" Target="../theme/theme7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11/1/2021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36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CF0933-AD9A-483E-B55D-B968C5CAA30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8B42BE-97E8-4C84-9448-6C66074E824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15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77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5.png"/><Relationship Id="rId4" Type="http://schemas.openxmlformats.org/officeDocument/2006/relationships/image" Target="../media/image4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62.png"/><Relationship Id="rId18" Type="http://schemas.openxmlformats.org/officeDocument/2006/relationships/image" Target="../media/image67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6.png"/><Relationship Id="rId12" Type="http://schemas.openxmlformats.org/officeDocument/2006/relationships/image" Target="../media/image61.png"/><Relationship Id="rId17" Type="http://schemas.openxmlformats.org/officeDocument/2006/relationships/image" Target="../media/image66.png"/><Relationship Id="rId2" Type="http://schemas.openxmlformats.org/officeDocument/2006/relationships/slideLayout" Target="../slideLayouts/slideLayout59.xml"/><Relationship Id="rId16" Type="http://schemas.openxmlformats.org/officeDocument/2006/relationships/image" Target="../media/image65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5.png"/><Relationship Id="rId11" Type="http://schemas.openxmlformats.org/officeDocument/2006/relationships/image" Target="../media/image60.png"/><Relationship Id="rId5" Type="http://schemas.openxmlformats.org/officeDocument/2006/relationships/image" Target="../media/image54.png"/><Relationship Id="rId15" Type="http://schemas.openxmlformats.org/officeDocument/2006/relationships/image" Target="../media/image64.png"/><Relationship Id="rId10" Type="http://schemas.openxmlformats.org/officeDocument/2006/relationships/image" Target="../media/image59.png"/><Relationship Id="rId4" Type="http://schemas.openxmlformats.org/officeDocument/2006/relationships/image" Target="../media/image53.png"/><Relationship Id="rId9" Type="http://schemas.openxmlformats.org/officeDocument/2006/relationships/image" Target="../media/image58.png"/><Relationship Id="rId14" Type="http://schemas.openxmlformats.org/officeDocument/2006/relationships/image" Target="../media/image6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72.png"/><Relationship Id="rId5" Type="http://schemas.openxmlformats.org/officeDocument/2006/relationships/image" Target="../media/image60.png"/><Relationship Id="rId4" Type="http://schemas.openxmlformats.org/officeDocument/2006/relationships/image" Target="../media/image7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10" Type="http://schemas.microsoft.com/office/2007/relationships/hdphoto" Target="../media/hdphoto2.wdp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51.png"/><Relationship Id="rId7" Type="http://schemas.microsoft.com/office/2007/relationships/hdphoto" Target="../media/hdphoto22.wdp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5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51.png"/><Relationship Id="rId7" Type="http://schemas.microsoft.com/office/2007/relationships/hdphoto" Target="../media/hdphoto22.wdp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5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png"/><Relationship Id="rId5" Type="http://schemas.openxmlformats.org/officeDocument/2006/relationships/image" Target="../media/image80.GIF"/><Relationship Id="rId4" Type="http://schemas.openxmlformats.org/officeDocument/2006/relationships/image" Target="../media/image79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5.png"/><Relationship Id="rId4" Type="http://schemas.openxmlformats.org/officeDocument/2006/relationships/image" Target="../media/image5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21.png"/><Relationship Id="rId18" Type="http://schemas.microsoft.com/office/2007/relationships/hdphoto" Target="../media/hdphoto9.wdp"/><Relationship Id="rId3" Type="http://schemas.openxmlformats.org/officeDocument/2006/relationships/slideLayout" Target="../slideLayouts/slideLayout2.xml"/><Relationship Id="rId21" Type="http://schemas.openxmlformats.org/officeDocument/2006/relationships/slide" Target="slide5.xml"/><Relationship Id="rId7" Type="http://schemas.openxmlformats.org/officeDocument/2006/relationships/image" Target="../media/image18.png"/><Relationship Id="rId12" Type="http://schemas.microsoft.com/office/2007/relationships/hdphoto" Target="../media/hdphoto6.wdp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microsoft.com/office/2007/relationships/hdphoto" Target="../media/hdphoto8.wdp"/><Relationship Id="rId20" Type="http://schemas.openxmlformats.org/officeDocument/2006/relationships/slide" Target="slide4.xml"/><Relationship Id="rId1" Type="http://schemas.microsoft.com/office/2007/relationships/media" Target="../media/media2.mp3"/><Relationship Id="rId6" Type="http://schemas.microsoft.com/office/2007/relationships/hdphoto" Target="../media/hdphoto3.wdp"/><Relationship Id="rId11" Type="http://schemas.openxmlformats.org/officeDocument/2006/relationships/image" Target="../media/image20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microsoft.com/office/2007/relationships/hdphoto" Target="../media/hdphoto5.wdp"/><Relationship Id="rId19" Type="http://schemas.openxmlformats.org/officeDocument/2006/relationships/image" Target="../media/image14.png"/><Relationship Id="rId4" Type="http://schemas.openxmlformats.org/officeDocument/2006/relationships/image" Target="../media/image16.jpeg"/><Relationship Id="rId9" Type="http://schemas.openxmlformats.org/officeDocument/2006/relationships/image" Target="../media/image19.png"/><Relationship Id="rId14" Type="http://schemas.microsoft.com/office/2007/relationships/hdphoto" Target="../media/hdphoto7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16.jpeg"/><Relationship Id="rId10" Type="http://schemas.openxmlformats.org/officeDocument/2006/relationships/slide" Target="slide3.xml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microsoft.com/office/2007/relationships/hdphoto" Target="../media/hdphoto6.wdp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8.wdp"/><Relationship Id="rId7" Type="http://schemas.microsoft.com/office/2007/relationships/hdphoto" Target="../media/hdphoto5.wdp"/><Relationship Id="rId12" Type="http://schemas.openxmlformats.org/officeDocument/2006/relationships/image" Target="../media/image20.png"/><Relationship Id="rId17" Type="http://schemas.microsoft.com/office/2007/relationships/hdphoto" Target="../media/hdphoto14.wdp"/><Relationship Id="rId2" Type="http://schemas.openxmlformats.org/officeDocument/2006/relationships/audio" Target="../media/media3.mp3"/><Relationship Id="rId16" Type="http://schemas.openxmlformats.org/officeDocument/2006/relationships/image" Target="../media/image31.png"/><Relationship Id="rId20" Type="http://schemas.openxmlformats.org/officeDocument/2006/relationships/image" Target="../media/image22.png"/><Relationship Id="rId1" Type="http://schemas.microsoft.com/office/2007/relationships/media" Target="../media/media3.mp3"/><Relationship Id="rId6" Type="http://schemas.openxmlformats.org/officeDocument/2006/relationships/image" Target="../media/image19.png"/><Relationship Id="rId11" Type="http://schemas.microsoft.com/office/2007/relationships/hdphoto" Target="../media/hdphoto12.wdp"/><Relationship Id="rId24" Type="http://schemas.openxmlformats.org/officeDocument/2006/relationships/slide" Target="slide6.xml"/><Relationship Id="rId5" Type="http://schemas.openxmlformats.org/officeDocument/2006/relationships/image" Target="../media/image27.png"/><Relationship Id="rId15" Type="http://schemas.microsoft.com/office/2007/relationships/hdphoto" Target="../media/hdphoto13.wdp"/><Relationship Id="rId23" Type="http://schemas.openxmlformats.org/officeDocument/2006/relationships/slide" Target="slide7.xml"/><Relationship Id="rId10" Type="http://schemas.openxmlformats.org/officeDocument/2006/relationships/image" Target="../media/image29.png"/><Relationship Id="rId19" Type="http://schemas.microsoft.com/office/2007/relationships/hdphoto" Target="../media/hdphoto15.wdp"/><Relationship Id="rId4" Type="http://schemas.openxmlformats.org/officeDocument/2006/relationships/notesSlide" Target="../notesSlides/notesSlide2.xml"/><Relationship Id="rId9" Type="http://schemas.microsoft.com/office/2007/relationships/hdphoto" Target="../media/hdphoto11.wdp"/><Relationship Id="rId14" Type="http://schemas.openxmlformats.org/officeDocument/2006/relationships/image" Target="../media/image30.png"/><Relationship Id="rId22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11" Type="http://schemas.openxmlformats.org/officeDocument/2006/relationships/slide" Target="slide5.xml"/><Relationship Id="rId5" Type="http://schemas.openxmlformats.org/officeDocument/2006/relationships/image" Target="../media/image27.png"/><Relationship Id="rId10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16.wdp"/><Relationship Id="rId18" Type="http://schemas.openxmlformats.org/officeDocument/2006/relationships/image" Target="../media/image37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19.wdp"/><Relationship Id="rId7" Type="http://schemas.microsoft.com/office/2007/relationships/hdphoto" Target="../media/hdphoto8.wdp"/><Relationship Id="rId12" Type="http://schemas.openxmlformats.org/officeDocument/2006/relationships/image" Target="../media/image35.png"/><Relationship Id="rId17" Type="http://schemas.microsoft.com/office/2007/relationships/hdphoto" Target="../media/hdphoto17.wdp"/><Relationship Id="rId2" Type="http://schemas.openxmlformats.org/officeDocument/2006/relationships/audio" Target="../media/media3.mp3"/><Relationship Id="rId16" Type="http://schemas.openxmlformats.org/officeDocument/2006/relationships/image" Target="../media/image36.png"/><Relationship Id="rId20" Type="http://schemas.openxmlformats.org/officeDocument/2006/relationships/image" Target="../media/image38.png"/><Relationship Id="rId1" Type="http://schemas.microsoft.com/office/2007/relationships/media" Target="../media/media3.mp3"/><Relationship Id="rId6" Type="http://schemas.openxmlformats.org/officeDocument/2006/relationships/image" Target="../media/image22.png"/><Relationship Id="rId11" Type="http://schemas.microsoft.com/office/2007/relationships/hdphoto" Target="../media/hdphoto3.wdp"/><Relationship Id="rId24" Type="http://schemas.openxmlformats.org/officeDocument/2006/relationships/slide" Target="slide8.xml"/><Relationship Id="rId5" Type="http://schemas.openxmlformats.org/officeDocument/2006/relationships/image" Target="../media/image34.jpeg"/><Relationship Id="rId15" Type="http://schemas.microsoft.com/office/2007/relationships/hdphoto" Target="../media/hdphoto6.wdp"/><Relationship Id="rId23" Type="http://schemas.openxmlformats.org/officeDocument/2006/relationships/slide" Target="slide9.xml"/><Relationship Id="rId10" Type="http://schemas.openxmlformats.org/officeDocument/2006/relationships/image" Target="../media/image17.png"/><Relationship Id="rId19" Type="http://schemas.microsoft.com/office/2007/relationships/hdphoto" Target="../media/hdphoto18.wdp"/><Relationship Id="rId4" Type="http://schemas.openxmlformats.org/officeDocument/2006/relationships/notesSlide" Target="../notesSlides/notesSlide3.xml"/><Relationship Id="rId9" Type="http://schemas.microsoft.com/office/2007/relationships/hdphoto" Target="../media/hdphoto5.wdp"/><Relationship Id="rId14" Type="http://schemas.openxmlformats.org/officeDocument/2006/relationships/image" Target="../media/image20.png"/><Relationship Id="rId22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slide" Target="slide7.xml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0.wdp"/><Relationship Id="rId5" Type="http://schemas.openxmlformats.org/officeDocument/2006/relationships/image" Target="../media/image26.png"/><Relationship Id="rId4" Type="http://schemas.microsoft.com/office/2007/relationships/hdphoto" Target="../media/hdphoto18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0.GIF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4.png"/><Relationship Id="rId11" Type="http://schemas.microsoft.com/office/2007/relationships/hdphoto" Target="../media/hdphoto20.wdp"/><Relationship Id="rId5" Type="http://schemas.openxmlformats.org/officeDocument/2006/relationships/image" Target="../media/image39.jpeg"/><Relationship Id="rId10" Type="http://schemas.openxmlformats.org/officeDocument/2006/relationships/image" Target="../media/image41.png"/><Relationship Id="rId4" Type="http://schemas.openxmlformats.org/officeDocument/2006/relationships/notesSlide" Target="../notesSlides/notesSlide4.xml"/><Relationship Id="rId9" Type="http://schemas.microsoft.com/office/2007/relationships/hdphoto" Target="../media/hdphoto10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7" name="WordArt 11"/>
          <p:cNvSpPr>
            <a:spLocks noChangeArrowheads="1" noChangeShapeType="1" noTextEdit="1"/>
          </p:cNvSpPr>
          <p:nvPr/>
        </p:nvSpPr>
        <p:spPr bwMode="auto">
          <a:xfrm>
            <a:off x="2819400" y="1676400"/>
            <a:ext cx="6781800" cy="1524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99"/>
              </a:extrusion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100" b="1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000000"/>
                  </a:gs>
                  <a:gs pos="20000">
                    <a:srgbClr val="0A128C"/>
                  </a:gs>
                  <a:gs pos="35001">
                    <a:srgbClr val="181CC7"/>
                  </a:gs>
                  <a:gs pos="44000">
                    <a:srgbClr val="7005D4"/>
                  </a:gs>
                  <a:gs pos="50000">
                    <a:srgbClr val="8C3D91"/>
                  </a:gs>
                  <a:gs pos="56000">
                    <a:srgbClr val="7005D4"/>
                  </a:gs>
                  <a:gs pos="64999">
                    <a:srgbClr val="181CC7"/>
                  </a:gs>
                  <a:gs pos="80000">
                    <a:srgbClr val="0A128C"/>
                  </a:gs>
                  <a:gs pos="100000">
                    <a:srgbClr val="000000"/>
                  </a:gs>
                </a:gsLst>
                <a:lin ang="5400000" scaled="1"/>
              </a:gra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4348" name="WordArt 12"/>
          <p:cNvSpPr>
            <a:spLocks noChangeArrowheads="1" noChangeShapeType="1" noTextEdit="1"/>
          </p:cNvSpPr>
          <p:nvPr/>
        </p:nvSpPr>
        <p:spPr bwMode="auto">
          <a:xfrm>
            <a:off x="2818340" y="2262480"/>
            <a:ext cx="6173260" cy="72201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0" cap="none" spc="0" normalizeH="0" baseline="0" noProof="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sy="50000" kx="2453608" rotWithShape="0">
                    <a:srgbClr val="868686">
                      <a:alpha val="50000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MÔN: TIẾNG VIỆT</a:t>
            </a:r>
          </a:p>
        </p:txBody>
      </p:sp>
      <p:grpSp>
        <p:nvGrpSpPr>
          <p:cNvPr id="2053" name="Group 13"/>
          <p:cNvGrpSpPr>
            <a:grpSpLocks/>
          </p:cNvGrpSpPr>
          <p:nvPr/>
        </p:nvGrpSpPr>
        <p:grpSpPr bwMode="auto">
          <a:xfrm>
            <a:off x="1" y="-14288"/>
            <a:ext cx="12256654" cy="6837363"/>
            <a:chOff x="14" y="-9"/>
            <a:chExt cx="5781" cy="4329"/>
          </a:xfrm>
        </p:grpSpPr>
        <p:pic>
          <p:nvPicPr>
            <p:cNvPr id="2057" name="Picture 14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0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" name="Picture 15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-2127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9" name="Picture 16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" y="4267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0" name="Picture 17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3571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54" name="TextBox 12"/>
          <p:cNvSpPr txBox="1">
            <a:spLocks noChangeArrowheads="1"/>
          </p:cNvSpPr>
          <p:nvPr/>
        </p:nvSpPr>
        <p:spPr bwMode="auto">
          <a:xfrm>
            <a:off x="1752600" y="533400"/>
            <a:ext cx="9331036" cy="130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ỦY BAN NHÂN DÂN QUẬN LONG BIÊN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TRƯỜNG TIỂU HỌC ÁI MỘ B</a:t>
            </a:r>
          </a:p>
        </p:txBody>
      </p:sp>
      <p:sp>
        <p:nvSpPr>
          <p:cNvPr id="2055" name="TextBox 13"/>
          <p:cNvSpPr txBox="1">
            <a:spLocks noChangeArrowheads="1"/>
          </p:cNvSpPr>
          <p:nvPr/>
        </p:nvSpPr>
        <p:spPr bwMode="auto">
          <a:xfrm>
            <a:off x="1738476" y="3320936"/>
            <a:ext cx="85344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PHÂN MÔN </a:t>
            </a:r>
            <a:r>
              <a:rPr kumimoji="0" lang="en-US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ĐỌC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056" name="TextBox 14"/>
          <p:cNvSpPr txBox="1">
            <a:spLocks noChangeArrowheads="1"/>
          </p:cNvSpPr>
          <p:nvPr/>
        </p:nvSpPr>
        <p:spPr bwMode="auto">
          <a:xfrm>
            <a:off x="1977476" y="4145455"/>
            <a:ext cx="8534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LỚP 2</a:t>
            </a:r>
          </a:p>
        </p:txBody>
      </p:sp>
      <p:sp>
        <p:nvSpPr>
          <p:cNvPr id="12" name="TextBox 14">
            <a:extLst>
              <a:ext uri="{FF2B5EF4-FFF2-40B4-BE49-F238E27FC236}">
                <a16:creationId xmlns:a16="http://schemas.microsoft.com/office/drawing/2014/main" id="{038EBA7F-34F2-4ECE-BCA6-B7BCB30B2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9029" y="5045758"/>
            <a:ext cx="8534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Gọi</a:t>
            </a:r>
            <a:r>
              <a:rPr kumimoji="0" lang="en-US" sz="36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bạn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C8C3591-1849-4523-A500-493EB0D6E0C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05" y="178287"/>
            <a:ext cx="1523999" cy="1523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952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repeatCount="2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2867660" y="1442085"/>
            <a:ext cx="6456680" cy="2016125"/>
            <a:chOff x="2118480" y="13161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18480" y="13161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208337" y="1556684"/>
              <a:ext cx="1378326" cy="991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anose="020F0704030504030204" charset="0"/>
                  <a:ea typeface="Microsoft YaHei" panose="020B0503020204020204" charset="-122"/>
                  <a:cs typeface="Arial Rounded MT Bold" panose="020F0704030504030204" charset="0"/>
                </a:rPr>
                <a:t>Tiết 1 + 2</a:t>
              </a:r>
              <a:endParaRPr kumimoji="0" lang="zh-CN" altLang="en-US" sz="8000" b="0" i="0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Rounded MT Bold" panose="020F0704030504030204" charset="0"/>
                <a:ea typeface="Microsoft YaHei" panose="020B0503020204020204" charset="-122"/>
                <a:cs typeface="Arial Rounded MT Bold" panose="020F0704030504030204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3407410" y="1694180"/>
            <a:ext cx="5893435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620217" y="276675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320929" y="349405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380626" y="348419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18074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702790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770238" y="490343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và khởi 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 cstate="hq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557020" y="6408420"/>
            <a:ext cx="9077325" cy="36830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/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Bản quyền thuộc về: FB Hương Thảo - https://www.facebook.com/huongthaoGADT/</a:t>
            </a:r>
          </a:p>
        </p:txBody>
      </p:sp>
    </p:spTree>
    <p:extLst>
      <p:ext uri="{BB962C8B-B14F-4D97-AF65-F5344CB8AC3E}">
        <p14:creationId xmlns:p14="http://schemas.microsoft.com/office/powerpoint/2010/main" val="381578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69703" y="244374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172200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244455" y="0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1 người bạn trong rừng nói lời an ủi dê trắng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243205" y="525970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20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1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904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tivi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đồng hồ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máy tính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quạt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10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3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4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1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3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4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7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theme/_rels/them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18</TotalTime>
  <Words>1293</Words>
  <Application>Microsoft Office PowerPoint</Application>
  <PresentationFormat>Widescreen</PresentationFormat>
  <Paragraphs>220</Paragraphs>
  <Slides>29</Slides>
  <Notes>9</Notes>
  <HiddenSlides>0</HiddenSlides>
  <MMClips>5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29</vt:i4>
      </vt:variant>
    </vt:vector>
  </HeadingPairs>
  <TitlesOfParts>
    <vt:vector size="60" baseType="lpstr">
      <vt:lpstr>Microsoft YaHei</vt:lpstr>
      <vt:lpstr>宋体</vt:lpstr>
      <vt:lpstr>宋体</vt:lpstr>
      <vt:lpstr>Arial</vt:lpstr>
      <vt:lpstr>Arial Black</vt:lpstr>
      <vt:lpstr>Arial Rounded MT Bold</vt:lpstr>
      <vt:lpstr>Arial-Rounded</vt:lpstr>
      <vt:lpstr>Calibri</vt:lpstr>
      <vt:lpstr>Calibri Light</vt:lpstr>
      <vt:lpstr>等线</vt:lpstr>
      <vt:lpstr>Franklin Gothic Book</vt:lpstr>
      <vt:lpstr>Franklin Gothic Medium</vt:lpstr>
      <vt:lpstr>Lato Hairline</vt:lpstr>
      <vt:lpstr>Lato Light</vt:lpstr>
      <vt:lpstr>Lato Regular</vt:lpstr>
      <vt:lpstr>黑体</vt:lpstr>
      <vt:lpstr>华文楷体</vt:lpstr>
      <vt:lpstr>Times New Roman</vt:lpstr>
      <vt:lpstr>Wingdings 2</vt:lpstr>
      <vt:lpstr>华康海报体W12(P)</vt:lpstr>
      <vt:lpstr>方正卡通简体</vt:lpstr>
      <vt:lpstr>方正少儿简体</vt:lpstr>
      <vt:lpstr>方正黑体简体</vt:lpstr>
      <vt:lpstr>汉仪黑荔枝体简</vt:lpstr>
      <vt:lpstr>1_Office Theme</vt:lpstr>
      <vt:lpstr>2_Office Theme</vt:lpstr>
      <vt:lpstr>4_Office Theme</vt:lpstr>
      <vt:lpstr>Trek</vt:lpstr>
      <vt:lpstr>第一PPT，www.1ppt.com</vt:lpstr>
      <vt:lpstr>Office 主题​​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Gọi bạn</vt:lpstr>
      <vt:lpstr>PowerPoint Presentation</vt:lpstr>
      <vt:lpstr>2. Đóng vai 1 người bạn trong rừng nói lời an ủi dê trắng</vt:lpstr>
      <vt:lpstr>Gọi bạn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Huyen</cp:lastModifiedBy>
  <cp:revision>5</cp:revision>
  <dcterms:created xsi:type="dcterms:W3CDTF">2021-07-29T09:33:52Z</dcterms:created>
  <dcterms:modified xsi:type="dcterms:W3CDTF">2021-11-01T08:57:59Z</dcterms:modified>
</cp:coreProperties>
</file>