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2"/>
  </p:notesMasterIdLst>
  <p:sldIdLst>
    <p:sldId id="26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Baloo 2" panose="020B0604020202020204" charset="0"/>
      <p:regular r:id="rId13"/>
      <p:bold r:id="rId14"/>
    </p:embeddedFont>
    <p:embeddedFont>
      <p:font typeface="Pangolin" panose="020B0604020202020204" charset="0"/>
      <p:regular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9AB"/>
    <a:srgbClr val="DAF9B1"/>
    <a:srgbClr val="E5FCBC"/>
    <a:srgbClr val="DCFBA3"/>
    <a:srgbClr val="EEFFDD"/>
    <a:srgbClr val="FFFFCC"/>
    <a:srgbClr val="FFFF99"/>
    <a:srgbClr val="FFFFFF"/>
    <a:srgbClr val="FFF2DD"/>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C710F-8ECD-4C85-BF59-EB7B87D8E4C5}">
  <a:tblStyle styleId="{8CEC710F-8ECD-4C85-BF59-EB7B87D8E4C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94660"/>
  </p:normalViewPr>
  <p:slideViewPr>
    <p:cSldViewPr snapToGrid="0">
      <p:cViewPr varScale="1">
        <p:scale>
          <a:sx n="101" d="100"/>
          <a:sy n="101" d="100"/>
        </p:scale>
        <p:origin x="7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80010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52022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1"/>
        </a:solidFill>
        <a:effectLst/>
      </p:bgPr>
    </p:bg>
    <p:spTree>
      <p:nvGrpSpPr>
        <p:cNvPr id="1" name="Shape 74"/>
        <p:cNvGrpSpPr/>
        <p:nvPr/>
      </p:nvGrpSpPr>
      <p:grpSpPr>
        <a:xfrm>
          <a:off x="0" y="0"/>
          <a:ext cx="0" cy="0"/>
          <a:chOff x="0" y="0"/>
          <a:chExt cx="0" cy="0"/>
        </a:xfrm>
      </p:grpSpPr>
      <p:sp>
        <p:nvSpPr>
          <p:cNvPr id="2" name="Rounded Rectangle 1"/>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025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chemeClr val="accent6">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727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AD5E6"/>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BA8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16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BA8CBA"/>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8</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569660"/>
          </a:xfrm>
          <a:prstGeom prst="rect">
            <a:avLst/>
          </a:prstGeom>
          <a:noFill/>
        </p:spPr>
        <p:txBody>
          <a:bodyPr wrap="square" rtlCol="0">
            <a:spAutoFit/>
          </a:bodyPr>
          <a:lstStyle/>
          <a:p>
            <a:pPr algn="ctr"/>
            <a:r>
              <a:rPr lang="en-US" sz="4800" dirty="0">
                <a:ln w="9525" cmpd="thickThin">
                  <a:solidFill>
                    <a:srgbClr val="7030A0"/>
                  </a:solidFill>
                </a:ln>
                <a:solidFill>
                  <a:srgbClr val="FFC000"/>
                </a:solidFill>
                <a:latin typeface="UTM Cookies" panose="02040603050506020204" pitchFamily="18" charset="0"/>
              </a:rPr>
              <a:t>CHIA SẺ</a:t>
            </a:r>
            <a:r>
              <a:rPr lang="en-US" sz="4800" baseline="0" dirty="0">
                <a:ln w="9525" cmpd="thickThin">
                  <a:solidFill>
                    <a:srgbClr val="7030A0"/>
                  </a:solidFill>
                </a:ln>
                <a:solidFill>
                  <a:srgbClr val="FFC000"/>
                </a:solidFill>
                <a:latin typeface="UTM Cookies" panose="02040603050506020204" pitchFamily="18" charset="0"/>
              </a:rPr>
              <a:t> CỘNG ĐỒNG</a:t>
            </a:r>
            <a:endParaRPr lang="en-US" sz="48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232963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AD5E6"/>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165A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90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5E1EE"/>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bg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AC98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165AB"/>
              </a:solidFill>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bg2">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AC98C9"/>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D13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FE0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A165AB"/>
                    </a:solidFill>
                  </a:ln>
                  <a:solidFill>
                    <a:srgbClr val="BA8CBA"/>
                  </a:solidFill>
                  <a:latin typeface="UTM Cookies" panose="02040603050506020204" pitchFamily="18" charset="0"/>
                </a:rPr>
                <a:t>CHỦ</a:t>
              </a:r>
              <a:r>
                <a:rPr lang="en-US" sz="2800" baseline="0" dirty="0">
                  <a:ln>
                    <a:solidFill>
                      <a:srgbClr val="A165AB"/>
                    </a:solidFill>
                  </a:ln>
                  <a:solidFill>
                    <a:srgbClr val="BA8CBA"/>
                  </a:solidFill>
                  <a:latin typeface="UTM Cookies" panose="02040603050506020204" pitchFamily="18" charset="0"/>
                </a:rPr>
                <a:t> ĐỀ 9</a:t>
              </a:r>
              <a:endParaRPr lang="en-US" sz="2800" dirty="0">
                <a:ln>
                  <a:solidFill>
                    <a:srgbClr val="A165AB"/>
                  </a:solidFill>
                </a:ln>
                <a:solidFill>
                  <a:srgbClr val="BA8CBA"/>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4">
              <a:lumMod val="40000"/>
              <a:lumOff val="60000"/>
            </a:schemeClr>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446550"/>
          </a:xfrm>
          <a:prstGeom prst="rect">
            <a:avLst/>
          </a:prstGeom>
          <a:noFill/>
        </p:spPr>
        <p:txBody>
          <a:bodyPr wrap="square" rtlCol="0">
            <a:spAutoFit/>
          </a:bodyPr>
          <a:lstStyle/>
          <a:p>
            <a:pPr algn="ctr"/>
            <a:r>
              <a:rPr lang="en-US" sz="4400" dirty="0">
                <a:ln w="9525" cmpd="thickThin">
                  <a:solidFill>
                    <a:srgbClr val="7030A0"/>
                  </a:solidFill>
                </a:ln>
                <a:solidFill>
                  <a:srgbClr val="FFC000"/>
                </a:solidFill>
                <a:latin typeface="UTM Cookies" panose="02040603050506020204" pitchFamily="18" charset="0"/>
              </a:rPr>
              <a:t>MÔI</a:t>
            </a:r>
            <a:r>
              <a:rPr lang="en-US" sz="4400" baseline="0" dirty="0">
                <a:ln w="9525" cmpd="thickThin">
                  <a:solidFill>
                    <a:srgbClr val="7030A0"/>
                  </a:solidFill>
                </a:ln>
                <a:solidFill>
                  <a:srgbClr val="FFC000"/>
                </a:solidFill>
                <a:latin typeface="UTM Cookies" panose="02040603050506020204" pitchFamily="18" charset="0"/>
              </a:rPr>
              <a:t> TRƯỜNG QUANH EM</a:t>
            </a:r>
            <a:endParaRPr lang="en-US" sz="4400" dirty="0">
              <a:ln w="9525" cmpd="thickThin">
                <a:solidFill>
                  <a:srgbClr val="7030A0"/>
                </a:solidFill>
              </a:ln>
              <a:solidFill>
                <a:srgbClr val="FFC000"/>
              </a:solidFill>
              <a:latin typeface="UTM Cookies" panose="02040603050506020204" pitchFamily="18" charset="0"/>
            </a:endParaRPr>
          </a:p>
        </p:txBody>
      </p:sp>
    </p:spTree>
    <p:extLst>
      <p:ext uri="{BB962C8B-B14F-4D97-AF65-F5344CB8AC3E}">
        <p14:creationId xmlns:p14="http://schemas.microsoft.com/office/powerpoint/2010/main" val="19156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5E1EE"/>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AC98C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03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lt1"/>
        </a:solidFill>
        <a:effectLst/>
      </p:bgPr>
    </p:bg>
    <p:spTree>
      <p:nvGrpSpPr>
        <p:cNvPr id="1" name="Shape 74"/>
        <p:cNvGrpSpPr/>
        <p:nvPr/>
      </p:nvGrpSpPr>
      <p:grpSpPr>
        <a:xfrm>
          <a:off x="0" y="0"/>
          <a:ext cx="0" cy="0"/>
          <a:chOff x="0" y="0"/>
          <a:chExt cx="0" cy="0"/>
        </a:xfrm>
      </p:grpSpPr>
    </p:spTree>
    <p:extLst>
      <p:ext uri="{BB962C8B-B14F-4D97-AF65-F5344CB8AC3E}">
        <p14:creationId xmlns:p14="http://schemas.microsoft.com/office/powerpoint/2010/main" val="1982991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
        <p:cNvGrpSpPr/>
        <p:nvPr/>
      </p:nvGrpSpPr>
      <p:grpSpPr>
        <a:xfrm>
          <a:off x="0" y="0"/>
          <a:ext cx="0" cy="0"/>
          <a:chOff x="0" y="0"/>
          <a:chExt cx="0" cy="0"/>
        </a:xfrm>
      </p:grpSpPr>
      <p:grpSp>
        <p:nvGrpSpPr>
          <p:cNvPr id="56" name="Google Shape;56;p9"/>
          <p:cNvGrpSpPr/>
          <p:nvPr/>
        </p:nvGrpSpPr>
        <p:grpSpPr>
          <a:xfrm rot="10800000">
            <a:off x="-4" y="-6500"/>
            <a:ext cx="4915193" cy="5156400"/>
            <a:chOff x="4003316" y="-6500"/>
            <a:chExt cx="4826387" cy="5156400"/>
          </a:xfrm>
        </p:grpSpPr>
        <p:sp>
          <p:nvSpPr>
            <p:cNvPr id="57" name="Google Shape;57;p9"/>
            <p:cNvSpPr/>
            <p:nvPr/>
          </p:nvSpPr>
          <p:spPr>
            <a:xfrm rot="-5400000">
              <a:off x="2250685" y="1746286"/>
              <a:ext cx="5156245" cy="1650983"/>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9"/>
            <p:cNvSpPr/>
            <p:nvPr/>
          </p:nvSpPr>
          <p:spPr>
            <a:xfrm rot="-5400000">
              <a:off x="4662404" y="982600"/>
              <a:ext cx="5156400" cy="3178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9"/>
          <p:cNvSpPr txBox="1">
            <a:spLocks noGrp="1"/>
          </p:cNvSpPr>
          <p:nvPr>
            <p:ph type="title"/>
          </p:nvPr>
        </p:nvSpPr>
        <p:spPr>
          <a:xfrm>
            <a:off x="713100" y="1233175"/>
            <a:ext cx="31500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713100" y="2803075"/>
            <a:ext cx="31500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491400" cy="3695100"/>
          </a:xfrm>
          <a:prstGeom prst="rect">
            <a:avLst/>
          </a:prstGeom>
        </p:spPr>
        <p:txBody>
          <a:bodyPr spcFirstLastPara="1" wrap="square" lIns="91425" tIns="91425" rIns="91425" bIns="91425" anchor="ctr"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62" name="Google Shape;62;p9"/>
          <p:cNvSpPr/>
          <p:nvPr/>
        </p:nvSpPr>
        <p:spPr>
          <a:xfrm rot="10800000" flipH="1">
            <a:off x="7836575" y="-6"/>
            <a:ext cx="1307397" cy="688355"/>
          </a:xfrm>
          <a:custGeom>
            <a:avLst/>
            <a:gdLst/>
            <a:ahLst/>
            <a:cxnLst/>
            <a:rect l="l" t="t" r="r" b="b"/>
            <a:pathLst>
              <a:path w="38136" h="29948" extrusionOk="0">
                <a:moveTo>
                  <a:pt x="37163" y="0"/>
                </a:moveTo>
                <a:cubicBezTo>
                  <a:pt x="36732" y="0"/>
                  <a:pt x="36166" y="151"/>
                  <a:pt x="35481" y="658"/>
                </a:cubicBezTo>
                <a:cubicBezTo>
                  <a:pt x="33778" y="1908"/>
                  <a:pt x="33707" y="6147"/>
                  <a:pt x="31147" y="6992"/>
                </a:cubicBezTo>
                <a:cubicBezTo>
                  <a:pt x="30908" y="7072"/>
                  <a:pt x="30643" y="7108"/>
                  <a:pt x="30357" y="7108"/>
                </a:cubicBezTo>
                <a:cubicBezTo>
                  <a:pt x="28146" y="7108"/>
                  <a:pt x="24643" y="4988"/>
                  <a:pt x="21393" y="4988"/>
                </a:cubicBezTo>
                <a:cubicBezTo>
                  <a:pt x="20568" y="4988"/>
                  <a:pt x="19758" y="5125"/>
                  <a:pt x="18991" y="5468"/>
                </a:cubicBezTo>
                <a:cubicBezTo>
                  <a:pt x="14800" y="7337"/>
                  <a:pt x="16431" y="14755"/>
                  <a:pt x="13407" y="17934"/>
                </a:cubicBezTo>
                <a:cubicBezTo>
                  <a:pt x="10382" y="21113"/>
                  <a:pt x="8525" y="20803"/>
                  <a:pt x="4417" y="22351"/>
                </a:cubicBezTo>
                <a:cubicBezTo>
                  <a:pt x="416" y="23859"/>
                  <a:pt x="19" y="29638"/>
                  <a:pt x="1" y="29935"/>
                </a:cubicBezTo>
                <a:lnTo>
                  <a:pt x="38136" y="29935"/>
                </a:lnTo>
                <a:lnTo>
                  <a:pt x="38136" y="325"/>
                </a:lnTo>
                <a:cubicBezTo>
                  <a:pt x="38136" y="325"/>
                  <a:pt x="37795" y="0"/>
                  <a:pt x="37163" y="0"/>
                </a:cubicBezTo>
                <a:close/>
                <a:moveTo>
                  <a:pt x="0" y="29935"/>
                </a:moveTo>
                <a:lnTo>
                  <a:pt x="0" y="29947"/>
                </a:lnTo>
                <a:cubicBezTo>
                  <a:pt x="0" y="29947"/>
                  <a:pt x="0" y="29943"/>
                  <a:pt x="1" y="2993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6CE4-3C7E-4490-9D88-5BF518C0043C}"/>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474C23E-CF5B-43B5-A57E-44F30DD149A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C4B837D-4417-41C6-B684-C55B6629108D}"/>
              </a:ext>
            </a:extLst>
          </p:cNvPr>
          <p:cNvSpPr>
            <a:spLocks noGrp="1"/>
          </p:cNvSpPr>
          <p:nvPr>
            <p:ph type="dt" sz="half" idx="10"/>
          </p:nvPr>
        </p:nvSpPr>
        <p:spPr/>
        <p:txBody>
          <a:bodyPr/>
          <a:lstStyle/>
          <a:p>
            <a:fld id="{D7A62149-984F-4608-8341-6A98AF77B042}" type="datetimeFigureOut">
              <a:rPr lang="en-US" smtClean="0"/>
              <a:t>11/19/2021</a:t>
            </a:fld>
            <a:endParaRPr lang="en-US"/>
          </a:p>
        </p:txBody>
      </p:sp>
      <p:sp>
        <p:nvSpPr>
          <p:cNvPr id="5" name="Footer Placeholder 4">
            <a:extLst>
              <a:ext uri="{FF2B5EF4-FFF2-40B4-BE49-F238E27FC236}">
                <a16:creationId xmlns:a16="http://schemas.microsoft.com/office/drawing/2014/main" id="{E7F6E5F0-D3BC-4E92-AE86-483EE96AE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33402-12CE-484C-A87F-279240A45744}"/>
              </a:ext>
            </a:extLst>
          </p:cNvPr>
          <p:cNvSpPr>
            <a:spLocks noGrp="1"/>
          </p:cNvSpPr>
          <p:nvPr>
            <p:ph type="sldNum" sz="quarter" idx="12"/>
          </p:nvPr>
        </p:nvSpPr>
        <p:spPr/>
        <p:txBody>
          <a:bodyPr/>
          <a:lstStyle/>
          <a:p>
            <a:fld id="{362E6799-4F91-4281-ADFC-B9C1BFD09AD6}" type="slidenum">
              <a:rPr lang="en-US" smtClean="0"/>
              <a:t>‹#›</a:t>
            </a:fld>
            <a:endParaRPr lang="en-US"/>
          </a:p>
        </p:txBody>
      </p:sp>
    </p:spTree>
    <p:extLst>
      <p:ext uri="{BB962C8B-B14F-4D97-AF65-F5344CB8AC3E}">
        <p14:creationId xmlns:p14="http://schemas.microsoft.com/office/powerpoint/2010/main" val="315435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F9E27F"/>
        </a:solidFill>
        <a:effectLst/>
      </p:bgPr>
    </p:bg>
    <p:spTree>
      <p:nvGrpSpPr>
        <p:cNvPr id="1" name="Shape 74"/>
        <p:cNvGrpSpPr/>
        <p:nvPr/>
      </p:nvGrpSpPr>
      <p:grpSpPr>
        <a:xfrm>
          <a:off x="0" y="0"/>
          <a:ext cx="0" cy="0"/>
          <a:chOff x="0" y="0"/>
          <a:chExt cx="0" cy="0"/>
        </a:xfrm>
      </p:grpSpPr>
      <p:sp>
        <p:nvSpPr>
          <p:cNvPr id="2"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267;p25"/>
          <p:cNvGrpSpPr/>
          <p:nvPr userDrawn="1"/>
        </p:nvGrpSpPr>
        <p:grpSpPr>
          <a:xfrm rot="1093143">
            <a:off x="7684861" y="3602545"/>
            <a:ext cx="975516" cy="936649"/>
            <a:chOff x="3885600" y="2960625"/>
            <a:chExt cx="470600" cy="451850"/>
          </a:xfrm>
        </p:grpSpPr>
        <p:sp>
          <p:nvSpPr>
            <p:cNvPr id="4"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3;p2"/>
          <p:cNvGrpSpPr/>
          <p:nvPr userDrawn="1"/>
        </p:nvGrpSpPr>
        <p:grpSpPr>
          <a:xfrm rot="10800000" flipH="1">
            <a:off x="0" y="1662988"/>
            <a:ext cx="10175022" cy="3480512"/>
            <a:chOff x="1367050" y="3059225"/>
            <a:chExt cx="1407100" cy="848450"/>
          </a:xfrm>
        </p:grpSpPr>
        <p:sp>
          <p:nvSpPr>
            <p:cNvPr id="13"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6"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7" name="TextBox 16"/>
          <p:cNvSpPr txBox="1"/>
          <p:nvPr userDrawn="1"/>
        </p:nvSpPr>
        <p:spPr>
          <a:xfrm>
            <a:off x="6922851" y="4876800"/>
            <a:ext cx="1605064" cy="215444"/>
          </a:xfrm>
          <a:prstGeom prst="rect">
            <a:avLst/>
          </a:prstGeom>
          <a:noFill/>
        </p:spPr>
        <p:txBody>
          <a:bodyPr wrap="square" rtlCol="0">
            <a:spAutoFit/>
          </a:bodyPr>
          <a:lstStyle/>
          <a:p>
            <a:r>
              <a:rPr lang="en-US" sz="800" dirty="0">
                <a:solidFill>
                  <a:srgbClr val="F37022"/>
                </a:solidFill>
              </a:rPr>
              <a:t>FeistyForwarders_0968120672</a:t>
            </a:r>
          </a:p>
        </p:txBody>
      </p:sp>
      <p:sp>
        <p:nvSpPr>
          <p:cNvPr id="18"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246;p25"/>
          <p:cNvGrpSpPr/>
          <p:nvPr userDrawn="1"/>
        </p:nvGrpSpPr>
        <p:grpSpPr>
          <a:xfrm>
            <a:off x="8429016" y="2303715"/>
            <a:ext cx="514295" cy="474382"/>
            <a:chOff x="712875" y="2205450"/>
            <a:chExt cx="233675" cy="215550"/>
          </a:xfrm>
        </p:grpSpPr>
        <p:sp>
          <p:nvSpPr>
            <p:cNvPr id="20"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2;p25"/>
          <p:cNvGrpSpPr/>
          <p:nvPr userDrawn="1"/>
        </p:nvGrpSpPr>
        <p:grpSpPr>
          <a:xfrm>
            <a:off x="7629971" y="2578996"/>
            <a:ext cx="739324" cy="681878"/>
            <a:chOff x="751275" y="1814050"/>
            <a:chExt cx="233675" cy="215525"/>
          </a:xfrm>
        </p:grpSpPr>
        <p:sp>
          <p:nvSpPr>
            <p:cNvPr id="26"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roup 31"/>
          <p:cNvGrpSpPr/>
          <p:nvPr userDrawn="1"/>
        </p:nvGrpSpPr>
        <p:grpSpPr>
          <a:xfrm>
            <a:off x="3620184" y="264720"/>
            <a:ext cx="1776113" cy="1418528"/>
            <a:chOff x="3620184" y="264720"/>
            <a:chExt cx="1776113" cy="1418528"/>
          </a:xfrm>
        </p:grpSpPr>
        <p:sp>
          <p:nvSpPr>
            <p:cNvPr id="33"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chemeClr val="accent6">
                  <a:lumMod val="40000"/>
                  <a:lumOff val="60000"/>
                </a:schemeClr>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p:cNvSpPr txBox="1"/>
            <p:nvPr userDrawn="1"/>
          </p:nvSpPr>
          <p:spPr>
            <a:xfrm>
              <a:off x="3693975" y="710267"/>
              <a:ext cx="1672253" cy="523220"/>
            </a:xfrm>
            <a:prstGeom prst="rect">
              <a:avLst/>
            </a:prstGeom>
            <a:noFill/>
          </p:spPr>
          <p:txBody>
            <a:bodyPr wrap="none" rtlCol="0">
              <a:spAutoFit/>
            </a:bodyPr>
            <a:lstStyle/>
            <a:p>
              <a:r>
                <a:rPr lang="en-US" sz="2800" dirty="0">
                  <a:solidFill>
                    <a:srgbClr val="F37022"/>
                  </a:solidFill>
                  <a:latin typeface="UTM Cookies" panose="02040603050506020204" pitchFamily="18" charset="0"/>
                </a:rPr>
                <a:t>CHỦ</a:t>
              </a:r>
              <a:r>
                <a:rPr lang="en-US" sz="2800" baseline="0" dirty="0">
                  <a:solidFill>
                    <a:srgbClr val="F37022"/>
                  </a:solidFill>
                  <a:latin typeface="UTM Cookies" panose="02040603050506020204" pitchFamily="18" charset="0"/>
                </a:rPr>
                <a:t> ĐỀ 2</a:t>
              </a:r>
              <a:endParaRPr lang="en-US" sz="2800" dirty="0">
                <a:solidFill>
                  <a:srgbClr val="F37022"/>
                </a:solidFill>
                <a:latin typeface="UTM Cookies" panose="02040603050506020204" pitchFamily="18" charset="0"/>
              </a:endParaRPr>
            </a:p>
          </p:txBody>
        </p:sp>
      </p:grpSp>
      <p:sp>
        <p:nvSpPr>
          <p:cNvPr id="36"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201;p25"/>
          <p:cNvGrpSpPr/>
          <p:nvPr userDrawn="1"/>
        </p:nvGrpSpPr>
        <p:grpSpPr>
          <a:xfrm rot="186006">
            <a:off x="3963397" y="1246298"/>
            <a:ext cx="501149" cy="1012800"/>
            <a:chOff x="656025" y="2751350"/>
            <a:chExt cx="311375" cy="629275"/>
          </a:xfrm>
        </p:grpSpPr>
        <p:sp>
          <p:nvSpPr>
            <p:cNvPr id="38"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189785" y="1282768"/>
            <a:ext cx="3852421" cy="769441"/>
          </a:xfrm>
          <a:prstGeom prst="rect">
            <a:avLst/>
          </a:prstGeom>
          <a:noFill/>
        </p:spPr>
        <p:txBody>
          <a:bodyPr wrap="square" rtlCol="0">
            <a:spAutoFit/>
          </a:bodyPr>
          <a:lstStyle/>
          <a:p>
            <a:r>
              <a:rPr lang="en-US" sz="4400" dirty="0">
                <a:ln w="28575" cmpd="thickThin">
                  <a:solidFill>
                    <a:schemeClr val="accent2">
                      <a:lumMod val="50000"/>
                    </a:schemeClr>
                  </a:solidFill>
                </a:ln>
                <a:solidFill>
                  <a:schemeClr val="bg1"/>
                </a:solidFill>
                <a:latin typeface="UTM Cookies" panose="02040603050506020204" pitchFamily="18" charset="0"/>
              </a:rPr>
              <a:t>RÈN</a:t>
            </a:r>
            <a:r>
              <a:rPr lang="en-US" sz="4400" baseline="0" dirty="0">
                <a:ln w="28575" cmpd="thickThin">
                  <a:solidFill>
                    <a:schemeClr val="accent2">
                      <a:lumMod val="50000"/>
                    </a:schemeClr>
                  </a:solidFill>
                </a:ln>
                <a:solidFill>
                  <a:schemeClr val="bg1"/>
                </a:solidFill>
                <a:latin typeface="UTM Cookies" panose="02040603050506020204" pitchFamily="18" charset="0"/>
              </a:rPr>
              <a:t> NẾP SỐNG</a:t>
            </a:r>
            <a:endParaRPr lang="en-US" sz="4400" dirty="0">
              <a:ln w="28575" cmpd="thickThin">
                <a:solidFill>
                  <a:schemeClr val="accent2">
                    <a:lumMod val="50000"/>
                  </a:schemeClr>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17496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9E27F"/>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97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FEF8B0"/>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6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DDE9AB"/>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rgbClr val="438030"/>
                  </a:solidFill>
                  <a:latin typeface="UTM Cookies" panose="02040603050506020204" pitchFamily="18" charset="0"/>
                </a:rPr>
                <a:t>CHỦ</a:t>
              </a:r>
              <a:r>
                <a:rPr lang="en-US" sz="2800" baseline="0" dirty="0">
                  <a:solidFill>
                    <a:srgbClr val="438030"/>
                  </a:solidFill>
                  <a:latin typeface="UTM Cookies" panose="02040603050506020204" pitchFamily="18" charset="0"/>
                </a:rPr>
                <a:t> ĐỀ 4</a:t>
              </a:r>
              <a:endParaRPr lang="en-US" sz="2800" dirty="0">
                <a:solidFill>
                  <a:srgbClr val="43803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38446" y="666654"/>
            <a:ext cx="3269859"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TỰ</a:t>
            </a:r>
            <a:r>
              <a:rPr lang="en-US" sz="4400" baseline="0" dirty="0">
                <a:ln w="28575" cmpd="thickThin">
                  <a:solidFill>
                    <a:srgbClr val="438030"/>
                  </a:solidFill>
                </a:ln>
                <a:solidFill>
                  <a:schemeClr val="bg1"/>
                </a:solidFill>
                <a:latin typeface="UTM Cookies" panose="02040603050506020204" pitchFamily="18" charset="0"/>
              </a:rPr>
              <a:t> PHỤC VỤ BẢN THÂN</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1617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DDE9AB"/>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80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E8F0C7"/>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CCD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92D050"/>
              </a:solidFill>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BDD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rgbClr val="438030"/>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F3F7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ln>
                    <a:solidFill>
                      <a:srgbClr val="438030"/>
                    </a:solidFill>
                  </a:ln>
                  <a:solidFill>
                    <a:srgbClr val="92D050"/>
                  </a:solidFill>
                  <a:latin typeface="UTM Cookies" panose="02040603050506020204" pitchFamily="18" charset="0"/>
                </a:rPr>
                <a:t>CHỦ</a:t>
              </a:r>
              <a:r>
                <a:rPr lang="en-US" sz="2800" baseline="0" dirty="0">
                  <a:ln>
                    <a:solidFill>
                      <a:srgbClr val="438030"/>
                    </a:solidFill>
                  </a:ln>
                  <a:solidFill>
                    <a:srgbClr val="92D050"/>
                  </a:solidFill>
                  <a:latin typeface="UTM Cookies" panose="02040603050506020204" pitchFamily="18" charset="0"/>
                </a:rPr>
                <a:t> ĐỀ 5</a:t>
              </a:r>
              <a:endParaRPr lang="en-US" sz="2800" dirty="0">
                <a:ln>
                  <a:solidFill>
                    <a:srgbClr val="438030"/>
                  </a:solidFill>
                </a:ln>
                <a:solidFill>
                  <a:srgbClr val="92D050"/>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248166" y="710196"/>
            <a:ext cx="3707295" cy="1446550"/>
          </a:xfrm>
          <a:prstGeom prst="rect">
            <a:avLst/>
          </a:prstGeom>
          <a:noFill/>
        </p:spPr>
        <p:txBody>
          <a:bodyPr wrap="square" rtlCol="0">
            <a:spAutoFit/>
          </a:bodyPr>
          <a:lstStyle/>
          <a:p>
            <a:pPr algn="ctr"/>
            <a:r>
              <a:rPr lang="en-US" sz="4400" dirty="0">
                <a:ln w="28575" cmpd="thickThin">
                  <a:solidFill>
                    <a:srgbClr val="438030"/>
                  </a:solidFill>
                </a:ln>
                <a:solidFill>
                  <a:schemeClr val="bg1"/>
                </a:solidFill>
                <a:latin typeface="UTM Cookies" panose="02040603050506020204" pitchFamily="18" charset="0"/>
              </a:rPr>
              <a:t>GIA ĐÌNH</a:t>
            </a:r>
            <a:r>
              <a:rPr lang="en-US" sz="4400" baseline="0" dirty="0">
                <a:ln w="28575" cmpd="thickThin">
                  <a:solidFill>
                    <a:srgbClr val="438030"/>
                  </a:solidFill>
                </a:ln>
                <a:solidFill>
                  <a:schemeClr val="bg1"/>
                </a:solidFill>
                <a:latin typeface="UTM Cookies" panose="02040603050506020204" pitchFamily="18" charset="0"/>
              </a:rPr>
              <a:t> THÂN THƯƠNG</a:t>
            </a:r>
            <a:endParaRPr lang="en-US" sz="4400" dirty="0">
              <a:ln w="28575" cmpd="thickThin">
                <a:solidFill>
                  <a:srgbClr val="43803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285621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rgbClr val="E8F0C7"/>
        </a:solidFill>
        <a:effectLst/>
      </p:bgPr>
    </p:bg>
    <p:spTree>
      <p:nvGrpSpPr>
        <p:cNvPr id="1" name="Shape 74"/>
        <p:cNvGrpSpPr/>
        <p:nvPr/>
      </p:nvGrpSpPr>
      <p:grpSpPr>
        <a:xfrm>
          <a:off x="0" y="0"/>
          <a:ext cx="0" cy="0"/>
          <a:chOff x="0" y="0"/>
          <a:chExt cx="0" cy="0"/>
        </a:xfrm>
      </p:grpSpPr>
      <p:sp>
        <p:nvSpPr>
          <p:cNvPr id="3" name="Rounded Rectangle 2"/>
          <p:cNvSpPr/>
          <p:nvPr userDrawn="1"/>
        </p:nvSpPr>
        <p:spPr>
          <a:xfrm>
            <a:off x="348343" y="116114"/>
            <a:ext cx="8636000" cy="4717143"/>
          </a:xfrm>
          <a:prstGeom prst="roundRect">
            <a:avLst>
              <a:gd name="adj" fmla="val 5424"/>
            </a:avLst>
          </a:prstGeom>
          <a:solidFill>
            <a:schemeClr val="bg1"/>
          </a:solidFill>
          <a:ln w="41275" cmpd="dbl">
            <a:solidFill>
              <a:srgbClr val="BDD64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73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5">
            <a:lumMod val="60000"/>
            <a:lumOff val="40000"/>
          </a:schemeClr>
        </a:solidFill>
        <a:effectLst/>
      </p:bgPr>
    </p:bg>
    <p:spTree>
      <p:nvGrpSpPr>
        <p:cNvPr id="1" name="Shape 74"/>
        <p:cNvGrpSpPr/>
        <p:nvPr/>
      </p:nvGrpSpPr>
      <p:grpSpPr>
        <a:xfrm>
          <a:off x="0" y="0"/>
          <a:ext cx="0" cy="0"/>
          <a:chOff x="0" y="0"/>
          <a:chExt cx="0" cy="0"/>
        </a:xfrm>
      </p:grpSpPr>
      <p:sp>
        <p:nvSpPr>
          <p:cNvPr id="3" name="Google Shape;10;p2"/>
          <p:cNvSpPr/>
          <p:nvPr userDrawn="1"/>
        </p:nvSpPr>
        <p:spPr>
          <a:xfrm>
            <a:off x="506350" y="849896"/>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1662988"/>
            <a:ext cx="10175022" cy="3480512"/>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1566733" y="10313"/>
            <a:ext cx="7578093" cy="370548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7684861" y="3602545"/>
            <a:ext cx="975516" cy="936649"/>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002625" y="1175971"/>
            <a:ext cx="2369644" cy="23696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1802668" y="-30325"/>
            <a:ext cx="7369282" cy="348040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5">
                <a:lumMod val="60000"/>
                <a:lumOff val="40000"/>
              </a:schemeClr>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619050" y="2590575"/>
            <a:ext cx="3657600" cy="1426500"/>
          </a:xfrm>
          <a:prstGeom prst="rect">
            <a:avLst/>
          </a:prstGeom>
        </p:spPr>
        <p:txBody>
          <a:bodyPr spcFirstLastPara="1" wrap="square" lIns="91425" tIns="91425" rIns="91425" bIns="91425" anchor="t" anchorCtr="0">
            <a:noAutofit/>
          </a:bodyPr>
          <a:lstStyle>
            <a:lvl1pPr lvl="0" rtl="0">
              <a:spcBef>
                <a:spcPts val="0"/>
              </a:spcBef>
              <a:spcAft>
                <a:spcPts val="0"/>
              </a:spcAft>
              <a:buSzPts val="4000"/>
              <a:buNone/>
              <a:defRPr sz="4000">
                <a:latin typeface="UTM Androgyne" panose="02040603050506020204" pitchFamily="18" charset="0"/>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dirty="0"/>
          </a:p>
        </p:txBody>
      </p:sp>
      <p:sp>
        <p:nvSpPr>
          <p:cNvPr id="17" name="Google Shape;17;p2"/>
          <p:cNvSpPr txBox="1">
            <a:spLocks noGrp="1"/>
          </p:cNvSpPr>
          <p:nvPr>
            <p:ph type="subTitle" idx="1"/>
          </p:nvPr>
        </p:nvSpPr>
        <p:spPr>
          <a:xfrm>
            <a:off x="619050" y="3889425"/>
            <a:ext cx="3657600" cy="56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Pangolin"/>
              <a:buNone/>
              <a:defRPr sz="2400">
                <a:latin typeface="UTM Androgyne" panose="02040603050506020204" pitchFamily="18" charset="0"/>
                <a:ea typeface="UTM Androgyne" panose="02040603050506020204" pitchFamily="18" charset="0"/>
                <a:cs typeface="UTM Androgyne" panose="02040603050506020204" pitchFamily="18" charset="0"/>
                <a:sym typeface="Pangolin"/>
              </a:defRPr>
            </a:lvl1pPr>
            <a:lvl2pPr lvl="1" rtl="0">
              <a:lnSpc>
                <a:spcPct val="100000"/>
              </a:lnSpc>
              <a:spcBef>
                <a:spcPts val="0"/>
              </a:spcBef>
              <a:spcAft>
                <a:spcPts val="0"/>
              </a:spcAft>
              <a:buSzPts val="2800"/>
              <a:buFont typeface="Pangolin"/>
              <a:buNone/>
              <a:defRPr sz="2800">
                <a:latin typeface="Pangolin"/>
                <a:ea typeface="Pangolin"/>
                <a:cs typeface="Pangolin"/>
                <a:sym typeface="Pangolin"/>
              </a:defRPr>
            </a:lvl2pPr>
            <a:lvl3pPr lvl="2" rtl="0">
              <a:lnSpc>
                <a:spcPct val="100000"/>
              </a:lnSpc>
              <a:spcBef>
                <a:spcPts val="0"/>
              </a:spcBef>
              <a:spcAft>
                <a:spcPts val="0"/>
              </a:spcAft>
              <a:buSzPts val="2800"/>
              <a:buFont typeface="Pangolin"/>
              <a:buNone/>
              <a:defRPr sz="2800">
                <a:latin typeface="Pangolin"/>
                <a:ea typeface="Pangolin"/>
                <a:cs typeface="Pangolin"/>
                <a:sym typeface="Pangolin"/>
              </a:defRPr>
            </a:lvl3pPr>
            <a:lvl4pPr lvl="3" rtl="0">
              <a:lnSpc>
                <a:spcPct val="100000"/>
              </a:lnSpc>
              <a:spcBef>
                <a:spcPts val="0"/>
              </a:spcBef>
              <a:spcAft>
                <a:spcPts val="0"/>
              </a:spcAft>
              <a:buSzPts val="2800"/>
              <a:buFont typeface="Pangolin"/>
              <a:buNone/>
              <a:defRPr sz="2800">
                <a:latin typeface="Pangolin"/>
                <a:ea typeface="Pangolin"/>
                <a:cs typeface="Pangolin"/>
                <a:sym typeface="Pangolin"/>
              </a:defRPr>
            </a:lvl4pPr>
            <a:lvl5pPr lvl="4" rtl="0">
              <a:lnSpc>
                <a:spcPct val="100000"/>
              </a:lnSpc>
              <a:spcBef>
                <a:spcPts val="0"/>
              </a:spcBef>
              <a:spcAft>
                <a:spcPts val="0"/>
              </a:spcAft>
              <a:buSzPts val="2800"/>
              <a:buFont typeface="Pangolin"/>
              <a:buNone/>
              <a:defRPr sz="2800">
                <a:latin typeface="Pangolin"/>
                <a:ea typeface="Pangolin"/>
                <a:cs typeface="Pangolin"/>
                <a:sym typeface="Pangolin"/>
              </a:defRPr>
            </a:lvl5pPr>
            <a:lvl6pPr lvl="5" rtl="0">
              <a:lnSpc>
                <a:spcPct val="100000"/>
              </a:lnSpc>
              <a:spcBef>
                <a:spcPts val="0"/>
              </a:spcBef>
              <a:spcAft>
                <a:spcPts val="0"/>
              </a:spcAft>
              <a:buSzPts val="2800"/>
              <a:buFont typeface="Pangolin"/>
              <a:buNone/>
              <a:defRPr sz="2800">
                <a:latin typeface="Pangolin"/>
                <a:ea typeface="Pangolin"/>
                <a:cs typeface="Pangolin"/>
                <a:sym typeface="Pangolin"/>
              </a:defRPr>
            </a:lvl6pPr>
            <a:lvl7pPr lvl="6" rtl="0">
              <a:lnSpc>
                <a:spcPct val="100000"/>
              </a:lnSpc>
              <a:spcBef>
                <a:spcPts val="0"/>
              </a:spcBef>
              <a:spcAft>
                <a:spcPts val="0"/>
              </a:spcAft>
              <a:buSzPts val="2800"/>
              <a:buFont typeface="Pangolin"/>
              <a:buNone/>
              <a:defRPr sz="2800">
                <a:latin typeface="Pangolin"/>
                <a:ea typeface="Pangolin"/>
                <a:cs typeface="Pangolin"/>
                <a:sym typeface="Pangolin"/>
              </a:defRPr>
            </a:lvl7pPr>
            <a:lvl8pPr lvl="7" rtl="0">
              <a:lnSpc>
                <a:spcPct val="100000"/>
              </a:lnSpc>
              <a:spcBef>
                <a:spcPts val="0"/>
              </a:spcBef>
              <a:spcAft>
                <a:spcPts val="0"/>
              </a:spcAft>
              <a:buSzPts val="2800"/>
              <a:buFont typeface="Pangolin"/>
              <a:buNone/>
              <a:defRPr sz="2800">
                <a:latin typeface="Pangolin"/>
                <a:ea typeface="Pangolin"/>
                <a:cs typeface="Pangolin"/>
                <a:sym typeface="Pangolin"/>
              </a:defRPr>
            </a:lvl8pPr>
            <a:lvl9pPr lvl="8" rtl="0">
              <a:lnSpc>
                <a:spcPct val="100000"/>
              </a:lnSpc>
              <a:spcBef>
                <a:spcPts val="0"/>
              </a:spcBef>
              <a:spcAft>
                <a:spcPts val="0"/>
              </a:spcAft>
              <a:buSzPts val="2800"/>
              <a:buFont typeface="Pangolin"/>
              <a:buNone/>
              <a:defRPr sz="2800">
                <a:latin typeface="Pangolin"/>
                <a:ea typeface="Pangolin"/>
                <a:cs typeface="Pangolin"/>
                <a:sym typeface="Pangolin"/>
              </a:defRPr>
            </a:lvl9pPr>
          </a:lstStyle>
          <a:p>
            <a:endParaRPr dirty="0"/>
          </a:p>
        </p:txBody>
      </p:sp>
      <p:sp>
        <p:nvSpPr>
          <p:cNvPr id="18" name="TextBox 17"/>
          <p:cNvSpPr txBox="1"/>
          <p:nvPr userDrawn="1"/>
        </p:nvSpPr>
        <p:spPr>
          <a:xfrm>
            <a:off x="6922851" y="4876800"/>
            <a:ext cx="1605064" cy="215444"/>
          </a:xfrm>
          <a:prstGeom prst="rect">
            <a:avLst/>
          </a:prstGeom>
          <a:noFill/>
        </p:spPr>
        <p:txBody>
          <a:bodyPr wrap="square" rtlCol="0">
            <a:spAutoFit/>
          </a:bodyPr>
          <a:lstStyle/>
          <a:p>
            <a:r>
              <a:rPr lang="en-US" sz="800" dirty="0">
                <a:solidFill>
                  <a:schemeClr val="accent5">
                    <a:lumMod val="75000"/>
                  </a:schemeClr>
                </a:solidFill>
              </a:rPr>
              <a:t>FeistyForwarders_0968120672</a:t>
            </a:r>
          </a:p>
        </p:txBody>
      </p:sp>
      <p:sp>
        <p:nvSpPr>
          <p:cNvPr id="19" name="Google Shape;199;p25"/>
          <p:cNvSpPr/>
          <p:nvPr userDrawn="1"/>
        </p:nvSpPr>
        <p:spPr>
          <a:xfrm>
            <a:off x="2294035" y="922469"/>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8429016" y="2303715"/>
            <a:ext cx="514295" cy="474382"/>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7629971" y="2578996"/>
            <a:ext cx="739324" cy="68187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1475515" y="195582"/>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3620184" y="264720"/>
            <a:ext cx="1776113" cy="14185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p:cNvSpPr txBox="1"/>
            <p:nvPr userDrawn="1"/>
          </p:nvSpPr>
          <p:spPr>
            <a:xfrm>
              <a:off x="3693975" y="710267"/>
              <a:ext cx="1672253" cy="523220"/>
            </a:xfrm>
            <a:prstGeom prst="rect">
              <a:avLst/>
            </a:prstGeom>
            <a:noFill/>
          </p:spPr>
          <p:txBody>
            <a:bodyPr wrap="none" rtlCol="0">
              <a:spAutoFit/>
            </a:bodyPr>
            <a:lstStyle/>
            <a:p>
              <a:r>
                <a:rPr lang="en-US" sz="2800" dirty="0">
                  <a:solidFill>
                    <a:schemeClr val="accent6">
                      <a:lumMod val="50000"/>
                    </a:schemeClr>
                  </a:solidFill>
                  <a:latin typeface="UTM Cookies" panose="02040603050506020204" pitchFamily="18" charset="0"/>
                </a:rPr>
                <a:t>CHỦ</a:t>
              </a:r>
              <a:r>
                <a:rPr lang="en-US" sz="2800" baseline="0" dirty="0">
                  <a:solidFill>
                    <a:schemeClr val="accent6">
                      <a:lumMod val="50000"/>
                    </a:schemeClr>
                  </a:solidFill>
                  <a:latin typeface="UTM Cookies" panose="02040603050506020204" pitchFamily="18" charset="0"/>
                </a:rPr>
                <a:t> ĐỀ 6</a:t>
              </a:r>
              <a:endParaRPr lang="en-US" sz="2800" dirty="0">
                <a:solidFill>
                  <a:schemeClr val="accent6">
                    <a:lumMod val="50000"/>
                  </a:schemeClr>
                </a:solidFill>
                <a:latin typeface="UTM Cookies" panose="02040603050506020204" pitchFamily="18" charset="0"/>
              </a:endParaRPr>
            </a:p>
          </p:txBody>
        </p:sp>
      </p:grpSp>
      <p:sp>
        <p:nvSpPr>
          <p:cNvPr id="37" name="Google Shape;273;p25"/>
          <p:cNvSpPr/>
          <p:nvPr userDrawn="1"/>
        </p:nvSpPr>
        <p:spPr>
          <a:xfrm rot="-1177723">
            <a:off x="3806029" y="351926"/>
            <a:ext cx="312170" cy="300110"/>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3963397" y="1246298"/>
            <a:ext cx="501149" cy="1012800"/>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TextBox 48"/>
          <p:cNvSpPr txBox="1"/>
          <p:nvPr userDrawn="1"/>
        </p:nvSpPr>
        <p:spPr>
          <a:xfrm>
            <a:off x="5583758" y="551480"/>
            <a:ext cx="3269859" cy="1938992"/>
          </a:xfrm>
          <a:prstGeom prst="rect">
            <a:avLst/>
          </a:prstGeom>
          <a:noFill/>
        </p:spPr>
        <p:txBody>
          <a:bodyPr wrap="square" rtlCol="0">
            <a:spAutoFit/>
          </a:bodyPr>
          <a:lstStyle/>
          <a:p>
            <a:pPr algn="ctr"/>
            <a:r>
              <a:rPr lang="en-US" sz="4000" dirty="0">
                <a:ln w="28575" cmpd="thickThin">
                  <a:solidFill>
                    <a:srgbClr val="0070C0"/>
                  </a:solidFill>
                </a:ln>
                <a:solidFill>
                  <a:schemeClr val="bg1"/>
                </a:solidFill>
                <a:latin typeface="UTM Cookies" panose="02040603050506020204" pitchFamily="18" charset="0"/>
              </a:rPr>
              <a:t>TỰ</a:t>
            </a:r>
            <a:r>
              <a:rPr lang="en-US" sz="4000" baseline="0" dirty="0">
                <a:ln w="28575" cmpd="thickThin">
                  <a:solidFill>
                    <a:srgbClr val="0070C0"/>
                  </a:solidFill>
                </a:ln>
                <a:solidFill>
                  <a:schemeClr val="bg1"/>
                </a:solidFill>
                <a:latin typeface="UTM Cookies" panose="02040603050506020204" pitchFamily="18" charset="0"/>
              </a:rPr>
              <a:t> CHĂM SÓC VÀ BẢO VỆ BẢN THÂN</a:t>
            </a:r>
            <a:endParaRPr lang="en-US" sz="4000" dirty="0">
              <a:ln w="28575" cmpd="thickThin">
                <a:solidFill>
                  <a:srgbClr val="0070C0"/>
                </a:solidFill>
              </a:ln>
              <a:solidFill>
                <a:schemeClr val="bg1"/>
              </a:solidFill>
              <a:latin typeface="UTM Cookies" panose="02040603050506020204" pitchFamily="18" charset="0"/>
            </a:endParaRPr>
          </a:p>
        </p:txBody>
      </p:sp>
    </p:spTree>
    <p:extLst>
      <p:ext uri="{BB962C8B-B14F-4D97-AF65-F5344CB8AC3E}">
        <p14:creationId xmlns:p14="http://schemas.microsoft.com/office/powerpoint/2010/main" val="401470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1pPr>
            <a:lvl2pPr lvl="1">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2pPr>
            <a:lvl3pPr lvl="2">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3pPr>
            <a:lvl4pPr lvl="3">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4pPr>
            <a:lvl5pPr lvl="4">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5pPr>
            <a:lvl6pPr lvl="5">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6pPr>
            <a:lvl7pPr lvl="6">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7pPr>
            <a:lvl8pPr lvl="7">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8pPr>
            <a:lvl9pPr lvl="8">
              <a:spcBef>
                <a:spcPts val="0"/>
              </a:spcBef>
              <a:spcAft>
                <a:spcPts val="0"/>
              </a:spcAft>
              <a:buClr>
                <a:schemeClr val="dk1"/>
              </a:buClr>
              <a:buSzPts val="2800"/>
              <a:buFont typeface="Pangolin"/>
              <a:buNone/>
              <a:defRPr sz="2800" b="1">
                <a:solidFill>
                  <a:schemeClr val="dk1"/>
                </a:solidFill>
                <a:latin typeface="Pangolin"/>
                <a:ea typeface="Pangolin"/>
                <a:cs typeface="Pangolin"/>
                <a:sym typeface="Pangolin"/>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1pPr>
            <a:lvl2pPr marL="914400" lvl="1"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2pPr>
            <a:lvl3pPr marL="1371600" lvl="2"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3pPr>
            <a:lvl4pPr marL="1828800" lvl="3"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4pPr>
            <a:lvl5pPr marL="2286000" lvl="4"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5pPr>
            <a:lvl6pPr marL="2743200" lvl="5"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6pPr>
            <a:lvl7pPr marL="3200400" lvl="6"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7pPr>
            <a:lvl8pPr marL="3657600" lvl="7"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8pPr>
            <a:lvl9pPr marL="4114800" lvl="8" indent="-330200">
              <a:lnSpc>
                <a:spcPct val="100000"/>
              </a:lnSpc>
              <a:spcBef>
                <a:spcPts val="0"/>
              </a:spcBef>
              <a:spcAft>
                <a:spcPts val="0"/>
              </a:spcAft>
              <a:buClr>
                <a:schemeClr val="dk1"/>
              </a:buClr>
              <a:buSzPts val="1600"/>
              <a:buFont typeface="Baloo 2"/>
              <a:buChar char="■"/>
              <a:defRPr sz="1600">
                <a:solidFill>
                  <a:schemeClr val="dk1"/>
                </a:solidFill>
                <a:latin typeface="Baloo 2"/>
                <a:ea typeface="Baloo 2"/>
                <a:cs typeface="Baloo 2"/>
                <a:sym typeface="Baloo 2"/>
              </a:defRPr>
            </a:lvl9pPr>
          </a:lstStyle>
          <a:p>
            <a:endParaRPr/>
          </a:p>
        </p:txBody>
      </p:sp>
      <p:sp>
        <p:nvSpPr>
          <p:cNvPr id="4" name="TextBox 3"/>
          <p:cNvSpPr txBox="1"/>
          <p:nvPr userDrawn="1"/>
        </p:nvSpPr>
        <p:spPr>
          <a:xfrm>
            <a:off x="6922851" y="4876800"/>
            <a:ext cx="1605064" cy="215444"/>
          </a:xfrm>
          <a:prstGeom prst="rect">
            <a:avLst/>
          </a:prstGeom>
          <a:noFill/>
        </p:spPr>
        <p:txBody>
          <a:bodyPr wrap="square" rtlCol="0">
            <a:spAutoFit/>
          </a:bodyPr>
          <a:lstStyle/>
          <a:p>
            <a:r>
              <a:rPr lang="en-US" sz="800" dirty="0">
                <a:solidFill>
                  <a:schemeClr val="tx1"/>
                </a:solidFill>
              </a:rPr>
              <a:t>FeistyForwarders_0968120672</a:t>
            </a:r>
          </a:p>
        </p:txBody>
      </p:sp>
    </p:spTree>
  </p:cSld>
  <p:clrMap bg1="lt1" tx1="dk1" bg2="dk2" tx2="lt2" accent1="accent1" accent2="accent2" accent3="accent3" accent4="accent4" accent5="accent5" accent6="accent6" hlink="hlink" folHlink="folHlink"/>
  <p:sldLayoutIdLst>
    <p:sldLayoutId id="2147483676" r:id="rId1"/>
    <p:sldLayoutId id="2147483671" r:id="rId2"/>
    <p:sldLayoutId id="2147483679" r:id="rId3"/>
    <p:sldLayoutId id="2147483680" r:id="rId4"/>
    <p:sldLayoutId id="2147483672" r:id="rId5"/>
    <p:sldLayoutId id="2147483681" r:id="rId6"/>
    <p:sldLayoutId id="2147483673" r:id="rId7"/>
    <p:sldLayoutId id="2147483682" r:id="rId8"/>
    <p:sldLayoutId id="2147483674" r:id="rId9"/>
    <p:sldLayoutId id="2147483683" r:id="rId10"/>
    <p:sldLayoutId id="2147483675" r:id="rId11"/>
    <p:sldLayoutId id="2147483684" r:id="rId12"/>
    <p:sldLayoutId id="2147483677" r:id="rId13"/>
    <p:sldLayoutId id="2147483685" r:id="rId14"/>
    <p:sldLayoutId id="2147483678" r:id="rId15"/>
    <p:sldLayoutId id="2147483655" r:id="rId16"/>
    <p:sldLayoutId id="214748368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6.xml"/><Relationship Id="rId5" Type="http://schemas.microsoft.com/office/2007/relationships/hdphoto" Target="../media/hdphoto6.wdp"/><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5" name="Picture 4">
            <a:extLst>
              <a:ext uri="{FF2B5EF4-FFF2-40B4-BE49-F238E27FC236}">
                <a16:creationId xmlns:a16="http://schemas.microsoft.com/office/drawing/2014/main" id="{38BC2186-C8A7-4264-AF08-143234564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75"/>
            <a:ext cx="9144000" cy="5143500"/>
          </a:xfrm>
          <a:prstGeom prst="rect">
            <a:avLst/>
          </a:prstGeom>
        </p:spPr>
      </p:pic>
      <p:sp>
        <p:nvSpPr>
          <p:cNvPr id="8" name="WordArt 12">
            <a:extLst>
              <a:ext uri="{FF2B5EF4-FFF2-40B4-BE49-F238E27FC236}">
                <a16:creationId xmlns:a16="http://schemas.microsoft.com/office/drawing/2014/main" id="{FA02A56A-2451-4453-8453-06FE51C3D0ED}"/>
              </a:ext>
            </a:extLst>
          </p:cNvPr>
          <p:cNvSpPr>
            <a:spLocks noChangeArrowheads="1" noChangeShapeType="1" noTextEdit="1"/>
          </p:cNvSpPr>
          <p:nvPr/>
        </p:nvSpPr>
        <p:spPr bwMode="auto">
          <a:xfrm>
            <a:off x="2211230" y="1733078"/>
            <a:ext cx="5048552" cy="980653"/>
          </a:xfrm>
          <a:prstGeom prst="rect">
            <a:avLst/>
          </a:prstGeom>
        </p:spPr>
        <p:txBody>
          <a:bodyPr wrap="none" numCol="1" fromWordArt="1">
            <a:prstTxWarp prst="textPlain">
              <a:avLst>
                <a:gd name="adj" fmla="val 50000"/>
              </a:avLst>
            </a:prstTxWarp>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a:r>
              <a:rPr lang="en-US" sz="2700" b="1" kern="10" dirty="0">
                <a:ln w="9525">
                  <a:solidFill>
                    <a:srgbClr val="FF0000"/>
                  </a:solidFill>
                  <a:round/>
                  <a:headEnd/>
                  <a:tailEnd/>
                </a:ln>
                <a:solidFill>
                  <a:srgbClr val="0000FF"/>
                </a:solidFill>
                <a:effectLst>
                  <a:outerShdw sy="50000" kx="2453608" rotWithShape="0">
                    <a:srgbClr val="868686">
                      <a:alpha val="50000"/>
                    </a:srgbClr>
                  </a:outerShdw>
                </a:effectLst>
                <a:cs typeface="Times New Roman" panose="02020603050405020304" pitchFamily="18" charset="0"/>
              </a:rPr>
              <a:t>MÔN: HOẠT ĐỘNG TRẢI NGHIỆM</a:t>
            </a:r>
          </a:p>
        </p:txBody>
      </p:sp>
      <p:sp>
        <p:nvSpPr>
          <p:cNvPr id="9" name="TextBox 12">
            <a:extLst>
              <a:ext uri="{FF2B5EF4-FFF2-40B4-BE49-F238E27FC236}">
                <a16:creationId xmlns:a16="http://schemas.microsoft.com/office/drawing/2014/main" id="{C532EAC9-F3F4-488A-86A7-007237C5F89E}"/>
              </a:ext>
            </a:extLst>
          </p:cNvPr>
          <p:cNvSpPr txBox="1">
            <a:spLocks noChangeArrowheads="1"/>
          </p:cNvSpPr>
          <p:nvPr/>
        </p:nvSpPr>
        <p:spPr bwMode="auto">
          <a:xfrm>
            <a:off x="128417" y="527869"/>
            <a:ext cx="9143999" cy="1003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ỦY BAN NHÂN DÂN QUẬN LONG BIÊN</a:t>
            </a:r>
          </a:p>
          <a:p>
            <a:pPr algn="ctr" eaLnBrk="1" hangingPunct="1">
              <a:lnSpc>
                <a:spcPct val="150000"/>
              </a:lnSpc>
              <a:spcBef>
                <a:spcPct val="0"/>
              </a:spcBef>
              <a:buFontTx/>
              <a:buNone/>
            </a:pPr>
            <a:r>
              <a:rPr lang="en-US" altLang="en-US" sz="2100" b="1" dirty="0">
                <a:solidFill>
                  <a:srgbClr val="003300"/>
                </a:solidFill>
                <a:cs typeface="Times New Roman" panose="02020603050405020304" pitchFamily="18" charset="0"/>
              </a:rPr>
              <a:t>TRƯỜNG TIỂU HỌC ÁI MỘ B</a:t>
            </a:r>
          </a:p>
        </p:txBody>
      </p:sp>
      <p:sp>
        <p:nvSpPr>
          <p:cNvPr id="10" name="TextBox 13">
            <a:extLst>
              <a:ext uri="{FF2B5EF4-FFF2-40B4-BE49-F238E27FC236}">
                <a16:creationId xmlns:a16="http://schemas.microsoft.com/office/drawing/2014/main" id="{D1CDCBB5-F6AE-41A7-B7CC-D60EED176E43}"/>
              </a:ext>
            </a:extLst>
          </p:cNvPr>
          <p:cNvSpPr txBox="1">
            <a:spLocks noChangeArrowheads="1"/>
          </p:cNvSpPr>
          <p:nvPr/>
        </p:nvSpPr>
        <p:spPr bwMode="auto">
          <a:xfrm>
            <a:off x="1321487" y="3821815"/>
            <a:ext cx="6400800" cy="1061829"/>
          </a:xfrm>
          <a:prstGeom prst="rect">
            <a:avLst/>
          </a:prstGeom>
          <a:noFill/>
          <a:ln>
            <a:noFill/>
          </a:ln>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50000"/>
              </a:spcBef>
              <a:defRPr/>
            </a:pPr>
            <a:r>
              <a:rPr lang="en-US" altLang="en-US" sz="2100" b="1">
                <a:solidFill>
                  <a:srgbClr val="002060"/>
                </a:solidFill>
              </a:rPr>
              <a:t>BÀI 13: EM TỰ LÀM LẤY VIỆC CỦA MÌNH</a:t>
            </a:r>
            <a:endParaRPr lang="en-US" altLang="en-US" sz="2100" b="1" dirty="0">
              <a:solidFill>
                <a:srgbClr val="002060"/>
              </a:solidFill>
            </a:endParaRPr>
          </a:p>
          <a:p>
            <a:pPr algn="ctr" eaLnBrk="1" hangingPunct="1">
              <a:defRPr/>
            </a:pPr>
            <a:endParaRPr lang="en-US" sz="2100" b="1" i="1" dirty="0">
              <a:solidFill>
                <a:srgbClr val="002060"/>
              </a:solidFill>
              <a:cs typeface="Times New Roman" pitchFamily="18" charset="0"/>
            </a:endParaRPr>
          </a:p>
          <a:p>
            <a:pPr algn="ctr" eaLnBrk="1" hangingPunct="1">
              <a:defRPr/>
            </a:pPr>
            <a:endParaRPr lang="en-US" sz="2100" b="1" i="1" dirty="0">
              <a:solidFill>
                <a:srgbClr val="002060"/>
              </a:solidFill>
              <a:cs typeface="Times New Roman" pitchFamily="18" charset="0"/>
            </a:endParaRPr>
          </a:p>
        </p:txBody>
      </p:sp>
      <p:sp>
        <p:nvSpPr>
          <p:cNvPr id="11" name="TextBox 14">
            <a:extLst>
              <a:ext uri="{FF2B5EF4-FFF2-40B4-BE49-F238E27FC236}">
                <a16:creationId xmlns:a16="http://schemas.microsoft.com/office/drawing/2014/main" id="{65FB715E-10C3-4E86-9DFD-517BB050E767}"/>
              </a:ext>
            </a:extLst>
          </p:cNvPr>
          <p:cNvSpPr txBox="1">
            <a:spLocks noChangeArrowheads="1"/>
          </p:cNvSpPr>
          <p:nvPr/>
        </p:nvSpPr>
        <p:spPr bwMode="auto">
          <a:xfrm>
            <a:off x="28575" y="3080932"/>
            <a:ext cx="91154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lgn="ctr" eaLnBrk="1" hangingPunct="1">
              <a:spcBef>
                <a:spcPct val="0"/>
              </a:spcBef>
              <a:buFontTx/>
              <a:buNone/>
            </a:pPr>
            <a:r>
              <a:rPr lang="en-US" altLang="en-US" sz="2700" b="1" dirty="0">
                <a:solidFill>
                  <a:srgbClr val="FF0000"/>
                </a:solidFill>
                <a:cs typeface="Times New Roman" panose="02020603050405020304" pitchFamily="18" charset="0"/>
              </a:rPr>
              <a:t>LỚP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2FF9607-6D8D-4B98-A5EB-A2B0C8D2F53C}"/>
              </a:ext>
            </a:extLst>
          </p:cNvPr>
          <p:cNvGrpSpPr/>
          <p:nvPr/>
        </p:nvGrpSpPr>
        <p:grpSpPr>
          <a:xfrm>
            <a:off x="488950" y="345721"/>
            <a:ext cx="8166100" cy="2333725"/>
            <a:chOff x="488950" y="345721"/>
            <a:chExt cx="8166100" cy="2333725"/>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rotWithShape="1">
            <a:blip r:embed="rId3">
              <a:clrChange>
                <a:clrFrom>
                  <a:srgbClr val="FFFFFF"/>
                </a:clrFrom>
                <a:clrTo>
                  <a:srgbClr val="FFFFFF">
                    <a:alpha val="0"/>
                  </a:srgbClr>
                </a:clrTo>
              </a:clrChange>
            </a:blip>
            <a:srcRect t="31866"/>
            <a:stretch/>
          </p:blipFill>
          <p:spPr>
            <a:xfrm>
              <a:off x="488950" y="368830"/>
              <a:ext cx="8166100" cy="2310616"/>
            </a:xfrm>
            <a:prstGeom prst="rect">
              <a:avLst/>
            </a:prstGeom>
          </p:spPr>
        </p:pic>
        <p:sp>
          <p:nvSpPr>
            <p:cNvPr id="34" name="Rectangle 33">
              <a:extLst>
                <a:ext uri="{FF2B5EF4-FFF2-40B4-BE49-F238E27FC236}">
                  <a16:creationId xmlns:a16="http://schemas.microsoft.com/office/drawing/2014/main" id="{54EEC395-BD3E-46C9-91D5-843BF564C4F6}"/>
                </a:ext>
              </a:extLst>
            </p:cNvPr>
            <p:cNvSpPr/>
            <p:nvPr/>
          </p:nvSpPr>
          <p:spPr>
            <a:xfrm>
              <a:off x="1532384" y="345721"/>
              <a:ext cx="4094391" cy="658835"/>
            </a:xfrm>
            <a:prstGeom prst="rect">
              <a:avLst/>
            </a:prstGeom>
          </p:spPr>
          <p:txBody>
            <a:bodyPr wrap="none">
              <a:spAutoFit/>
            </a:bodyPr>
            <a:lstStyle/>
            <a:p>
              <a:pPr>
                <a:lnSpc>
                  <a:spcPct val="150000"/>
                </a:lnSpc>
              </a:pPr>
              <a:r>
                <a:rPr lang="en-US" sz="2800" b="1" dirty="0" err="1">
                  <a:solidFill>
                    <a:srgbClr val="00A651"/>
                  </a:solidFill>
                </a:rPr>
                <a:t>Hoạt</a:t>
              </a:r>
              <a:r>
                <a:rPr lang="en-US" sz="2800" b="1" dirty="0">
                  <a:solidFill>
                    <a:srgbClr val="00A651"/>
                  </a:solidFill>
                </a:rPr>
                <a:t> </a:t>
              </a:r>
              <a:r>
                <a:rPr lang="en-US" sz="2800" b="1" dirty="0" err="1">
                  <a:solidFill>
                    <a:srgbClr val="00A651"/>
                  </a:solidFill>
                </a:rPr>
                <a:t>động</a:t>
              </a:r>
              <a:r>
                <a:rPr lang="en-US" sz="2800" b="1" dirty="0">
                  <a:solidFill>
                    <a:srgbClr val="00A651"/>
                  </a:solidFill>
                </a:rPr>
                <a:t> </a:t>
              </a:r>
              <a:r>
                <a:rPr lang="en-US" sz="2800" b="1" dirty="0" err="1">
                  <a:solidFill>
                    <a:srgbClr val="00A651"/>
                  </a:solidFill>
                </a:rPr>
                <a:t>sau</a:t>
              </a:r>
              <a:r>
                <a:rPr lang="en-US" sz="2800" b="1" dirty="0">
                  <a:solidFill>
                    <a:srgbClr val="00A651"/>
                  </a:solidFill>
                </a:rPr>
                <a:t> </a:t>
              </a:r>
              <a:r>
                <a:rPr lang="en-US" sz="2800" b="1" dirty="0" err="1">
                  <a:solidFill>
                    <a:srgbClr val="00A651"/>
                  </a:solidFill>
                </a:rPr>
                <a:t>giờ</a:t>
              </a:r>
              <a:r>
                <a:rPr lang="en-US" sz="2800" b="1" dirty="0">
                  <a:solidFill>
                    <a:srgbClr val="00A651"/>
                  </a:solidFill>
                </a:rPr>
                <a:t> </a:t>
              </a:r>
              <a:r>
                <a:rPr lang="en-US" sz="2800" b="1" dirty="0" err="1">
                  <a:solidFill>
                    <a:srgbClr val="00A651"/>
                  </a:solidFill>
                </a:rPr>
                <a:t>học</a:t>
              </a:r>
              <a:endParaRPr lang="en-US" sz="2800" b="1" dirty="0">
                <a:solidFill>
                  <a:srgbClr val="00A651"/>
                </a:solidFill>
              </a:endParaRPr>
            </a:p>
          </p:txBody>
        </p:sp>
        <p:sp>
          <p:nvSpPr>
            <p:cNvPr id="36" name="TextBox 35">
              <a:extLst>
                <a:ext uri="{FF2B5EF4-FFF2-40B4-BE49-F238E27FC236}">
                  <a16:creationId xmlns:a16="http://schemas.microsoft.com/office/drawing/2014/main" id="{5F9BACBD-7E6D-47DD-90A1-D6EFC17CEBF7}"/>
                </a:ext>
              </a:extLst>
            </p:cNvPr>
            <p:cNvSpPr txBox="1"/>
            <p:nvPr/>
          </p:nvSpPr>
          <p:spPr>
            <a:xfrm>
              <a:off x="754143" y="1089249"/>
              <a:ext cx="7900907" cy="1200329"/>
            </a:xfrm>
            <a:prstGeom prst="rect">
              <a:avLst/>
            </a:prstGeom>
            <a:noFill/>
          </p:spPr>
          <p:txBody>
            <a:bodyPr wrap="square" rtlCol="0">
              <a:spAutoFit/>
            </a:bodyPr>
            <a:lstStyle/>
            <a:p>
              <a:r>
                <a:rPr lang="vi-VN" sz="2400" dirty="0"/>
                <a:t>Xin mẹ một chiếc lọ và những hạt đậu. Mỗi lần làm được một việc tự phục vụ bản thân, em hãy cho một hạt đậu vào lọ để ghi nhớ.</a:t>
              </a:r>
            </a:p>
          </p:txBody>
        </p:sp>
        <p:sp>
          <p:nvSpPr>
            <p:cNvPr id="43" name="Oval 42">
              <a:extLst>
                <a:ext uri="{FF2B5EF4-FFF2-40B4-BE49-F238E27FC236}">
                  <a16:creationId xmlns:a16="http://schemas.microsoft.com/office/drawing/2014/main" id="{11EE77CE-B078-4762-9AE2-5C7211CA853C}"/>
                </a:ext>
              </a:extLst>
            </p:cNvPr>
            <p:cNvSpPr/>
            <p:nvPr/>
          </p:nvSpPr>
          <p:spPr>
            <a:xfrm>
              <a:off x="627538" y="345721"/>
              <a:ext cx="766258" cy="766106"/>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7">
              <a:extLst>
                <a:ext uri="{FF2B5EF4-FFF2-40B4-BE49-F238E27FC236}">
                  <a16:creationId xmlns:a16="http://schemas.microsoft.com/office/drawing/2014/main" id="{DE3C670E-8440-45B9-BD08-3106088D3E94}"/>
                </a:ext>
              </a:extLst>
            </p:cNvPr>
            <p:cNvSpPr/>
            <p:nvPr/>
          </p:nvSpPr>
          <p:spPr>
            <a:xfrm>
              <a:off x="692249" y="454039"/>
              <a:ext cx="653240" cy="512660"/>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8">
              <a:extLst>
                <a:ext uri="{FF2B5EF4-FFF2-40B4-BE49-F238E27FC236}">
                  <a16:creationId xmlns:a16="http://schemas.microsoft.com/office/drawing/2014/main" id="{06D8A0B4-06C3-4AC7-9B9F-E0EC2372E202}"/>
                </a:ext>
              </a:extLst>
            </p:cNvPr>
            <p:cNvSpPr/>
            <p:nvPr/>
          </p:nvSpPr>
          <p:spPr>
            <a:xfrm>
              <a:off x="1198768" y="486524"/>
              <a:ext cx="102976" cy="118508"/>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0B358FF-4610-4CAF-A6AE-91BE30924F15}"/>
                </a:ext>
              </a:extLst>
            </p:cNvPr>
            <p:cNvSpPr/>
            <p:nvPr/>
          </p:nvSpPr>
          <p:spPr>
            <a:xfrm>
              <a:off x="923328" y="585327"/>
              <a:ext cx="118573" cy="11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B118B4-5882-4BD1-8D6F-6EB143197783}"/>
                </a:ext>
              </a:extLst>
            </p:cNvPr>
            <p:cNvSpPr/>
            <p:nvPr/>
          </p:nvSpPr>
          <p:spPr>
            <a:xfrm>
              <a:off x="957964" y="618967"/>
              <a:ext cx="50398" cy="49148"/>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10">
              <a:extLst>
                <a:ext uri="{FF2B5EF4-FFF2-40B4-BE49-F238E27FC236}">
                  <a16:creationId xmlns:a16="http://schemas.microsoft.com/office/drawing/2014/main" id="{FB67C750-8051-46CC-9E23-84511BBDF0B5}"/>
                </a:ext>
              </a:extLst>
            </p:cNvPr>
            <p:cNvSpPr/>
            <p:nvPr/>
          </p:nvSpPr>
          <p:spPr>
            <a:xfrm>
              <a:off x="900904" y="860161"/>
              <a:ext cx="64178" cy="75065"/>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5CBE64F2-2E69-4B4C-894B-55E3C5DD13A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3870325" y="1909203"/>
            <a:ext cx="3710499" cy="2700898"/>
          </a:xfrm>
          <a:prstGeom prst="roundRect">
            <a:avLst/>
          </a:prstGeom>
        </p:spPr>
      </p:pic>
      <p:sp>
        <p:nvSpPr>
          <p:cNvPr id="13" name="Rectangle 12">
            <a:extLst>
              <a:ext uri="{FF2B5EF4-FFF2-40B4-BE49-F238E27FC236}">
                <a16:creationId xmlns:a16="http://schemas.microsoft.com/office/drawing/2014/main" id="{8D126906-CAFB-426E-9830-C16DC0096B15}"/>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7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7197D-0B5B-4037-B3CC-09703ADDA977}"/>
              </a:ext>
            </a:extLst>
          </p:cNvPr>
          <p:cNvSpPr>
            <a:spLocks noGrp="1"/>
          </p:cNvSpPr>
          <p:nvPr>
            <p:ph type="ctrTitle"/>
          </p:nvPr>
        </p:nvSpPr>
        <p:spPr>
          <a:xfrm>
            <a:off x="448929" y="2399189"/>
            <a:ext cx="3657600" cy="1426500"/>
          </a:xfrm>
        </p:spPr>
        <p:txBody>
          <a:bodyPr/>
          <a:lstStyle/>
          <a:p>
            <a:r>
              <a:rPr lang="vi-VN" dirty="0"/>
              <a:t>Bài 13: Em tự làm lấy việc của mình</a:t>
            </a:r>
          </a:p>
        </p:txBody>
      </p:sp>
      <p:sp>
        <p:nvSpPr>
          <p:cNvPr id="5" name="Subtitle 4">
            <a:extLst>
              <a:ext uri="{FF2B5EF4-FFF2-40B4-BE49-F238E27FC236}">
                <a16:creationId xmlns:a16="http://schemas.microsoft.com/office/drawing/2014/main" id="{ECCFA2E5-B249-44B6-8069-1ECDA1A00A24}"/>
              </a:ext>
            </a:extLst>
          </p:cNvPr>
          <p:cNvSpPr>
            <a:spLocks noGrp="1"/>
          </p:cNvSpPr>
          <p:nvPr>
            <p:ph type="subTitle" idx="1"/>
          </p:nvPr>
        </p:nvSpPr>
        <p:spPr/>
        <p:txBody>
          <a:bodyPr/>
          <a:lstStyle/>
          <a:p>
            <a:endParaRPr lang="en-US"/>
          </a:p>
        </p:txBody>
      </p:sp>
      <p:sp>
        <p:nvSpPr>
          <p:cNvPr id="6" name="Rectangle 5">
            <a:extLst>
              <a:ext uri="{FF2B5EF4-FFF2-40B4-BE49-F238E27FC236}">
                <a16:creationId xmlns:a16="http://schemas.microsoft.com/office/drawing/2014/main" id="{F5C2B7D8-2892-4EA9-8668-ACB2498DBF15}"/>
              </a:ext>
            </a:extLst>
          </p:cNvPr>
          <p:cNvSpPr/>
          <p:nvPr/>
        </p:nvSpPr>
        <p:spPr>
          <a:xfrm>
            <a:off x="6858000" y="4859594"/>
            <a:ext cx="1696065" cy="19172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760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24B63E-F848-4704-885C-3679DCB8E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81" y="372965"/>
            <a:ext cx="766079" cy="903579"/>
          </a:xfrm>
          <a:prstGeom prst="rect">
            <a:avLst/>
          </a:prstGeom>
        </p:spPr>
      </p:pic>
      <p:sp>
        <p:nvSpPr>
          <p:cNvPr id="3" name="TextBox 2">
            <a:extLst>
              <a:ext uri="{FF2B5EF4-FFF2-40B4-BE49-F238E27FC236}">
                <a16:creationId xmlns:a16="http://schemas.microsoft.com/office/drawing/2014/main" id="{96CADCF3-60A3-4C70-921D-9022DB86B9FF}"/>
              </a:ext>
            </a:extLst>
          </p:cNvPr>
          <p:cNvSpPr txBox="1"/>
          <p:nvPr/>
        </p:nvSpPr>
        <p:spPr>
          <a:xfrm>
            <a:off x="1352511" y="372965"/>
            <a:ext cx="1856085" cy="3539430"/>
          </a:xfrm>
          <a:prstGeom prst="rect">
            <a:avLst/>
          </a:prstGeom>
          <a:noFill/>
        </p:spPr>
        <p:txBody>
          <a:bodyPr wrap="square" rtlCol="0">
            <a:spAutoFit/>
          </a:bodyPr>
          <a:lstStyle/>
          <a:p>
            <a:r>
              <a:rPr lang="en-US" sz="2800" b="1" dirty="0" err="1">
                <a:solidFill>
                  <a:srgbClr val="E42428"/>
                </a:solidFill>
              </a:rPr>
              <a:t>Sinh</a:t>
            </a:r>
            <a:r>
              <a:rPr lang="en-US" sz="2800" b="1" dirty="0">
                <a:solidFill>
                  <a:srgbClr val="E42428"/>
                </a:solidFill>
              </a:rPr>
              <a:t> </a:t>
            </a:r>
            <a:r>
              <a:rPr lang="en-US" sz="2800" b="1" dirty="0" err="1">
                <a:solidFill>
                  <a:srgbClr val="E42428"/>
                </a:solidFill>
              </a:rPr>
              <a:t>hoạt</a:t>
            </a:r>
            <a:r>
              <a:rPr lang="en-US" sz="2800" b="1" dirty="0">
                <a:solidFill>
                  <a:srgbClr val="E42428"/>
                </a:solidFill>
              </a:rPr>
              <a:t> </a:t>
            </a:r>
            <a:r>
              <a:rPr lang="en-US" sz="2800" b="1" dirty="0" err="1">
                <a:solidFill>
                  <a:srgbClr val="E42428"/>
                </a:solidFill>
              </a:rPr>
              <a:t>dưới</a:t>
            </a:r>
            <a:r>
              <a:rPr lang="en-US" sz="2800" b="1" dirty="0">
                <a:solidFill>
                  <a:srgbClr val="E42428"/>
                </a:solidFill>
              </a:rPr>
              <a:t> </a:t>
            </a:r>
            <a:r>
              <a:rPr lang="en-US" sz="2800" b="1" dirty="0" err="1">
                <a:solidFill>
                  <a:srgbClr val="E42428"/>
                </a:solidFill>
              </a:rPr>
              <a:t>cờ</a:t>
            </a:r>
            <a:endParaRPr lang="en-US" sz="2800" b="1" dirty="0">
              <a:solidFill>
                <a:srgbClr val="E42428"/>
              </a:solidFill>
            </a:endParaRPr>
          </a:p>
          <a:p>
            <a:r>
              <a:rPr lang="en-US" sz="2800" dirty="0" err="1"/>
              <a:t>Xem</a:t>
            </a:r>
            <a:r>
              <a:rPr lang="en-US" sz="2800" dirty="0"/>
              <a:t> </a:t>
            </a:r>
            <a:r>
              <a:rPr lang="vi-VN" sz="2800" dirty="0"/>
              <a:t>tiểu phẩm về chủ đề “Tự phục vụ bản thân”.</a:t>
            </a:r>
            <a:endParaRPr lang="en-US" sz="2800" dirty="0"/>
          </a:p>
        </p:txBody>
      </p:sp>
      <p:pic>
        <p:nvPicPr>
          <p:cNvPr id="4" name="Picture 3">
            <a:extLst>
              <a:ext uri="{FF2B5EF4-FFF2-40B4-BE49-F238E27FC236}">
                <a16:creationId xmlns:a16="http://schemas.microsoft.com/office/drawing/2014/main" id="{3F19CA0A-C5A8-4601-99E6-D28CEF4D98F3}"/>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108874" y="188212"/>
            <a:ext cx="5780659" cy="4539791"/>
          </a:xfrm>
          <a:prstGeom prst="roundRect">
            <a:avLst/>
          </a:prstGeom>
        </p:spPr>
      </p:pic>
      <p:sp>
        <p:nvSpPr>
          <p:cNvPr id="5" name="Rectangle 4">
            <a:extLst>
              <a:ext uri="{FF2B5EF4-FFF2-40B4-BE49-F238E27FC236}">
                <a16:creationId xmlns:a16="http://schemas.microsoft.com/office/drawing/2014/main" id="{55BF32CB-E7DF-474D-A37E-C50117A1F1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09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CFF77-BAFD-498D-83ED-1509D2CA2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99" y="240011"/>
            <a:ext cx="819264" cy="905001"/>
          </a:xfrm>
          <a:prstGeom prst="rect">
            <a:avLst/>
          </a:prstGeom>
        </p:spPr>
      </p:pic>
      <p:sp>
        <p:nvSpPr>
          <p:cNvPr id="3" name="TextBox 2">
            <a:extLst>
              <a:ext uri="{FF2B5EF4-FFF2-40B4-BE49-F238E27FC236}">
                <a16:creationId xmlns:a16="http://schemas.microsoft.com/office/drawing/2014/main" id="{2C60BB4B-C1C6-4CBB-801E-3669789B156E}"/>
              </a:ext>
            </a:extLst>
          </p:cNvPr>
          <p:cNvSpPr txBox="1"/>
          <p:nvPr/>
        </p:nvSpPr>
        <p:spPr>
          <a:xfrm>
            <a:off x="393894" y="563718"/>
            <a:ext cx="8750105" cy="2055178"/>
          </a:xfrm>
          <a:prstGeom prst="rect">
            <a:avLst/>
          </a:prstGeom>
          <a:noFill/>
        </p:spPr>
        <p:txBody>
          <a:bodyPr wrap="square" rtlCol="0">
            <a:spAutoFit/>
          </a:bodyPr>
          <a:lstStyle/>
          <a:p>
            <a:r>
              <a:rPr lang="en-US" sz="2400" b="1" dirty="0">
                <a:solidFill>
                  <a:srgbClr val="FF7C0A"/>
                </a:solidFill>
              </a:rPr>
              <a:t>            </a:t>
            </a:r>
            <a:r>
              <a:rPr lang="en-US" sz="2400" b="1" dirty="0" err="1">
                <a:solidFill>
                  <a:srgbClr val="FF7C0A"/>
                </a:solidFill>
              </a:rPr>
              <a:t>Hoạt</a:t>
            </a:r>
            <a:r>
              <a:rPr lang="en-US" sz="2400" b="1" dirty="0">
                <a:solidFill>
                  <a:srgbClr val="FF7C0A"/>
                </a:solidFill>
              </a:rPr>
              <a:t> </a:t>
            </a:r>
            <a:r>
              <a:rPr lang="en-US" sz="2400" b="1" dirty="0" err="1">
                <a:solidFill>
                  <a:srgbClr val="FF7C0A"/>
                </a:solidFill>
              </a:rPr>
              <a:t>động</a:t>
            </a:r>
            <a:r>
              <a:rPr lang="en-US" sz="2400" b="1" dirty="0">
                <a:solidFill>
                  <a:srgbClr val="FF7C0A"/>
                </a:solidFill>
              </a:rPr>
              <a:t> </a:t>
            </a:r>
            <a:r>
              <a:rPr lang="en-US" sz="2400" b="1" dirty="0" err="1">
                <a:solidFill>
                  <a:srgbClr val="FF7C0A"/>
                </a:solidFill>
              </a:rPr>
              <a:t>giáo</a:t>
            </a:r>
            <a:r>
              <a:rPr lang="en-US" sz="2400" b="1" dirty="0">
                <a:solidFill>
                  <a:srgbClr val="FF7C0A"/>
                </a:solidFill>
              </a:rPr>
              <a:t> </a:t>
            </a:r>
            <a:r>
              <a:rPr lang="en-US" sz="2400" b="1" dirty="0" err="1">
                <a:solidFill>
                  <a:srgbClr val="FF7C0A"/>
                </a:solidFill>
              </a:rPr>
              <a:t>dục</a:t>
            </a:r>
            <a:r>
              <a:rPr lang="en-US" sz="2400" b="1" dirty="0">
                <a:solidFill>
                  <a:srgbClr val="FF7C0A"/>
                </a:solidFill>
              </a:rPr>
              <a:t> </a:t>
            </a:r>
            <a:r>
              <a:rPr lang="en-US" sz="2400" b="1" dirty="0" err="1">
                <a:solidFill>
                  <a:srgbClr val="FF7C0A"/>
                </a:solidFill>
              </a:rPr>
              <a:t>theo</a:t>
            </a:r>
            <a:r>
              <a:rPr lang="en-US" sz="2400" b="1" dirty="0">
                <a:solidFill>
                  <a:srgbClr val="FF7C0A"/>
                </a:solidFill>
              </a:rPr>
              <a:t> </a:t>
            </a:r>
            <a:r>
              <a:rPr lang="en-US" sz="2400" b="1" dirty="0" err="1">
                <a:solidFill>
                  <a:srgbClr val="FF7C0A"/>
                </a:solidFill>
              </a:rPr>
              <a:t>chủ</a:t>
            </a:r>
            <a:r>
              <a:rPr lang="en-US" sz="2400" b="1" dirty="0">
                <a:solidFill>
                  <a:srgbClr val="FF7C0A"/>
                </a:solidFill>
              </a:rPr>
              <a:t> </a:t>
            </a:r>
            <a:r>
              <a:rPr lang="en-US" sz="2400" b="1" dirty="0" err="1">
                <a:solidFill>
                  <a:srgbClr val="FF7C0A"/>
                </a:solidFill>
              </a:rPr>
              <a:t>đề</a:t>
            </a:r>
            <a:endParaRPr lang="en-US" sz="2400" b="1" dirty="0">
              <a:solidFill>
                <a:srgbClr val="FF7C0A"/>
              </a:solidFill>
            </a:endParaRPr>
          </a:p>
          <a:p>
            <a:pPr>
              <a:lnSpc>
                <a:spcPct val="150000"/>
              </a:lnSpc>
            </a:pPr>
            <a:r>
              <a:rPr lang="en-US" sz="2400" dirty="0">
                <a:solidFill>
                  <a:schemeClr val="tx2">
                    <a:lumMod val="10000"/>
                  </a:schemeClr>
                </a:solidFill>
              </a:rPr>
              <a:t>1. Nghe </a:t>
            </a:r>
            <a:r>
              <a:rPr lang="vi-VN" sz="2400" dirty="0">
                <a:solidFill>
                  <a:schemeClr val="tx2">
                    <a:lumMod val="10000"/>
                  </a:schemeClr>
                </a:solidFill>
              </a:rPr>
              <a:t>và thảo luận về câu chuyện </a:t>
            </a:r>
            <a:r>
              <a:rPr lang="vi-VN" sz="2400" i="1" dirty="0">
                <a:solidFill>
                  <a:schemeClr val="tx2">
                    <a:lumMod val="10000"/>
                  </a:schemeClr>
                </a:solidFill>
              </a:rPr>
              <a:t>Bạn nhỏ hay gọi “Mẹ ơi!”.</a:t>
            </a:r>
          </a:p>
          <a:p>
            <a:pPr marL="342900" indent="-342900">
              <a:lnSpc>
                <a:spcPct val="150000"/>
              </a:lnSpc>
              <a:buFontTx/>
              <a:buChar char="-"/>
            </a:pPr>
            <a:r>
              <a:rPr lang="vi-VN" sz="2400" dirty="0">
                <a:solidFill>
                  <a:schemeClr val="tx2">
                    <a:lumMod val="10000"/>
                  </a:schemeClr>
                </a:solidFill>
              </a:rPr>
              <a:t>Nghe kể chuyện.</a:t>
            </a:r>
          </a:p>
          <a:p>
            <a:pPr>
              <a:lnSpc>
                <a:spcPct val="150000"/>
              </a:lnSpc>
            </a:pPr>
            <a:endParaRPr lang="vi-VN" sz="2400" dirty="0">
              <a:solidFill>
                <a:schemeClr val="tx2">
                  <a:lumMod val="10000"/>
                </a:schemeClr>
              </a:solidFill>
            </a:endParaRPr>
          </a:p>
        </p:txBody>
      </p:sp>
      <p:pic>
        <p:nvPicPr>
          <p:cNvPr id="4" name="Picture 3">
            <a:extLst>
              <a:ext uri="{FF2B5EF4-FFF2-40B4-BE49-F238E27FC236}">
                <a16:creationId xmlns:a16="http://schemas.microsoft.com/office/drawing/2014/main" id="{32414616-F0D1-446A-82F2-996EB772F098}"/>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3430"/>
          <a:stretch/>
        </p:blipFill>
        <p:spPr>
          <a:xfrm>
            <a:off x="721273" y="2159095"/>
            <a:ext cx="7701453" cy="1934440"/>
          </a:xfrm>
          <a:prstGeom prst="rect">
            <a:avLst/>
          </a:prstGeom>
        </p:spPr>
      </p:pic>
      <p:sp>
        <p:nvSpPr>
          <p:cNvPr id="5" name="Rectangle 4">
            <a:extLst>
              <a:ext uri="{FF2B5EF4-FFF2-40B4-BE49-F238E27FC236}">
                <a16:creationId xmlns:a16="http://schemas.microsoft.com/office/drawing/2014/main" id="{9DFA3453-6FF1-499D-997E-2684DC5B0FF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081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91E5756C-9D36-4C12-8C03-C6A6202447E0}"/>
              </a:ext>
            </a:extLst>
          </p:cNvPr>
          <p:cNvGrpSpPr/>
          <p:nvPr/>
        </p:nvGrpSpPr>
        <p:grpSpPr>
          <a:xfrm rot="20800665">
            <a:off x="239420" y="202017"/>
            <a:ext cx="3279956" cy="1661227"/>
            <a:chOff x="1484555" y="2936836"/>
            <a:chExt cx="4098663" cy="1840231"/>
          </a:xfrm>
        </p:grpSpPr>
        <p:sp>
          <p:nvSpPr>
            <p:cNvPr id="34" name="Explosion: 8 Points 33">
              <a:extLst>
                <a:ext uri="{FF2B5EF4-FFF2-40B4-BE49-F238E27FC236}">
                  <a16:creationId xmlns:a16="http://schemas.microsoft.com/office/drawing/2014/main" id="{3950AB11-4E9F-4D26-8707-664712C57BDA}"/>
                </a:ext>
              </a:extLst>
            </p:cNvPr>
            <p:cNvSpPr/>
            <p:nvPr/>
          </p:nvSpPr>
          <p:spPr>
            <a:xfrm>
              <a:off x="1484555" y="2936836"/>
              <a:ext cx="4098663" cy="1840231"/>
            </a:xfrm>
            <a:prstGeom prst="irregularSeal1">
              <a:avLst/>
            </a:prstGeom>
            <a:gradFill rotWithShape="1">
              <a:gsLst>
                <a:gs pos="0">
                  <a:srgbClr val="FFFFFF">
                    <a:tint val="50000"/>
                    <a:satMod val="300000"/>
                  </a:srgbClr>
                </a:gs>
                <a:gs pos="35000">
                  <a:srgbClr val="FFFFFF">
                    <a:tint val="37000"/>
                    <a:satMod val="300000"/>
                  </a:srgbClr>
                </a:gs>
                <a:gs pos="100000">
                  <a:srgbClr val="FFFFFF">
                    <a:tint val="15000"/>
                    <a:satMod val="350000"/>
                  </a:srgbClr>
                </a:gs>
              </a:gsLst>
              <a:lin ang="16200000" scaled="1"/>
            </a:gradFill>
            <a:ln w="9525" cap="flat" cmpd="sng" algn="ctr">
              <a:solidFill>
                <a:srgbClr val="FFC000"/>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dirty="0">
                <a:ln>
                  <a:noFill/>
                </a:ln>
                <a:solidFill>
                  <a:srgbClr val="213054"/>
                </a:solidFill>
                <a:effectLst/>
                <a:uLnTx/>
                <a:uFillTx/>
                <a:latin typeface="Arial" panose="020B0604020202020204" pitchFamily="34" charset="0"/>
                <a:ea typeface="+mn-ea"/>
                <a:cs typeface="+mn-cs"/>
              </a:endParaRPr>
            </a:p>
          </p:txBody>
        </p:sp>
        <p:sp>
          <p:nvSpPr>
            <p:cNvPr id="35" name="TextBox 34">
              <a:extLst>
                <a:ext uri="{FF2B5EF4-FFF2-40B4-BE49-F238E27FC236}">
                  <a16:creationId xmlns:a16="http://schemas.microsoft.com/office/drawing/2014/main" id="{7422D4F6-CA8F-4ABA-B006-3D61A3E1875B}"/>
                </a:ext>
              </a:extLst>
            </p:cNvPr>
            <p:cNvSpPr txBox="1"/>
            <p:nvPr/>
          </p:nvSpPr>
          <p:spPr>
            <a:xfrm>
              <a:off x="2065076" y="3595341"/>
              <a:ext cx="293762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FF0000"/>
                  </a:solidFill>
                  <a:effectLst/>
                  <a:uLnTx/>
                  <a:uFillTx/>
                  <a:latin typeface="UTM Cookies" panose="02040603050506020204" pitchFamily="18" charset="0"/>
                </a:rPr>
                <a:t>THẢO LUẬN</a:t>
              </a:r>
              <a:endParaRPr kumimoji="0" lang="en-US" sz="2800" b="0" i="0" u="none" strike="noStrike" kern="0" cap="none" spc="0" normalizeH="0" baseline="0" noProof="0" dirty="0">
                <a:ln>
                  <a:noFill/>
                </a:ln>
                <a:solidFill>
                  <a:srgbClr val="FF0000"/>
                </a:solidFill>
                <a:effectLst/>
                <a:uLnTx/>
                <a:uFillTx/>
                <a:latin typeface="UTM Cookies" panose="02040603050506020204" pitchFamily="18" charset="0"/>
              </a:endParaRPr>
            </a:p>
          </p:txBody>
        </p:sp>
      </p:grpSp>
      <p:sp>
        <p:nvSpPr>
          <p:cNvPr id="36" name="TextBox 35">
            <a:extLst>
              <a:ext uri="{FF2B5EF4-FFF2-40B4-BE49-F238E27FC236}">
                <a16:creationId xmlns:a16="http://schemas.microsoft.com/office/drawing/2014/main" id="{36C71FF1-20C9-4327-9AD4-9017A1AEE793}"/>
              </a:ext>
            </a:extLst>
          </p:cNvPr>
          <p:cNvSpPr txBox="1"/>
          <p:nvPr/>
        </p:nvSpPr>
        <p:spPr>
          <a:xfrm>
            <a:off x="3572540" y="378086"/>
            <a:ext cx="5263116" cy="830997"/>
          </a:xfrm>
          <a:prstGeom prst="rect">
            <a:avLst/>
          </a:prstGeom>
          <a:noFill/>
        </p:spPr>
        <p:txBody>
          <a:bodyPr wrap="square" rtlCol="0">
            <a:spAutoFit/>
          </a:bodyPr>
          <a:lstStyle/>
          <a:p>
            <a:r>
              <a:rPr lang="vi-VN" sz="2400" dirty="0"/>
              <a:t>+ Em có nhận xét gì về bạn nhỏ trong câu chuyện trên?</a:t>
            </a:r>
          </a:p>
        </p:txBody>
      </p:sp>
      <p:grpSp>
        <p:nvGrpSpPr>
          <p:cNvPr id="40" name="Group 39">
            <a:extLst>
              <a:ext uri="{FF2B5EF4-FFF2-40B4-BE49-F238E27FC236}">
                <a16:creationId xmlns:a16="http://schemas.microsoft.com/office/drawing/2014/main" id="{26CF4192-5161-4BB3-B808-29F71B0F2D4D}"/>
              </a:ext>
            </a:extLst>
          </p:cNvPr>
          <p:cNvGrpSpPr/>
          <p:nvPr/>
        </p:nvGrpSpPr>
        <p:grpSpPr>
          <a:xfrm>
            <a:off x="6904519" y="816566"/>
            <a:ext cx="1611669" cy="1615484"/>
            <a:chOff x="6904519" y="816566"/>
            <a:chExt cx="1611669" cy="1615484"/>
          </a:xfrm>
        </p:grpSpPr>
        <p:pic>
          <p:nvPicPr>
            <p:cNvPr id="37" name="Picture 36">
              <a:extLst>
                <a:ext uri="{FF2B5EF4-FFF2-40B4-BE49-F238E27FC236}">
                  <a16:creationId xmlns:a16="http://schemas.microsoft.com/office/drawing/2014/main" id="{D3793DFF-8911-4645-A108-1443A668E5D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1441" r="35227" b="3430"/>
            <a:stretch/>
          </p:blipFill>
          <p:spPr>
            <a:xfrm>
              <a:off x="6962182" y="816566"/>
              <a:ext cx="1500624" cy="1615484"/>
            </a:xfrm>
            <a:prstGeom prst="rect">
              <a:avLst/>
            </a:prstGeom>
          </p:spPr>
        </p:pic>
        <p:sp>
          <p:nvSpPr>
            <p:cNvPr id="38" name="Oval 37">
              <a:extLst>
                <a:ext uri="{FF2B5EF4-FFF2-40B4-BE49-F238E27FC236}">
                  <a16:creationId xmlns:a16="http://schemas.microsoft.com/office/drawing/2014/main" id="{8347801B-2240-4477-AC11-B5E2E6B13569}"/>
                </a:ext>
              </a:extLst>
            </p:cNvPr>
            <p:cNvSpPr/>
            <p:nvPr/>
          </p:nvSpPr>
          <p:spPr>
            <a:xfrm>
              <a:off x="8277964" y="1254125"/>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a:extLst>
                <a:ext uri="{FF2B5EF4-FFF2-40B4-BE49-F238E27FC236}">
                  <a16:creationId xmlns:a16="http://schemas.microsoft.com/office/drawing/2014/main" id="{3DD3A9D0-A2D1-4A72-97C9-77F634BFADA4}"/>
                </a:ext>
              </a:extLst>
            </p:cNvPr>
            <p:cNvSpPr/>
            <p:nvPr/>
          </p:nvSpPr>
          <p:spPr>
            <a:xfrm>
              <a:off x="6904519" y="1130300"/>
              <a:ext cx="238224" cy="2476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1" name="TextBox 40">
            <a:extLst>
              <a:ext uri="{FF2B5EF4-FFF2-40B4-BE49-F238E27FC236}">
                <a16:creationId xmlns:a16="http://schemas.microsoft.com/office/drawing/2014/main" id="{1C6FC931-327B-43FB-B217-493944F6BD03}"/>
              </a:ext>
            </a:extLst>
          </p:cNvPr>
          <p:cNvSpPr txBox="1"/>
          <p:nvPr/>
        </p:nvSpPr>
        <p:spPr>
          <a:xfrm>
            <a:off x="2492775" y="1377950"/>
            <a:ext cx="4618172" cy="830997"/>
          </a:xfrm>
          <a:prstGeom prst="rect">
            <a:avLst/>
          </a:prstGeom>
          <a:noFill/>
        </p:spPr>
        <p:txBody>
          <a:bodyPr wrap="square" rtlCol="0">
            <a:spAutoFit/>
          </a:bodyPr>
          <a:lstStyle/>
          <a:p>
            <a:r>
              <a:rPr lang="vi-VN" sz="2400" dirty="0">
                <a:solidFill>
                  <a:srgbClr val="FF0000"/>
                </a:solidFill>
                <a:sym typeface="Wingdings" panose="05000000000000000000" pitchFamily="2" charset="2"/>
              </a:rPr>
              <a:t> Bạn nhỏ chưa tự giác làm được những việc có thể tự làm.</a:t>
            </a:r>
            <a:endParaRPr lang="vi-VN" sz="2400" dirty="0">
              <a:solidFill>
                <a:srgbClr val="FF0000"/>
              </a:solidFill>
            </a:endParaRPr>
          </a:p>
        </p:txBody>
      </p:sp>
      <p:sp>
        <p:nvSpPr>
          <p:cNvPr id="42" name="TextBox 41">
            <a:extLst>
              <a:ext uri="{FF2B5EF4-FFF2-40B4-BE49-F238E27FC236}">
                <a16:creationId xmlns:a16="http://schemas.microsoft.com/office/drawing/2014/main" id="{63317454-4D29-4759-A5E8-B9D74CC09124}"/>
              </a:ext>
            </a:extLst>
          </p:cNvPr>
          <p:cNvSpPr txBox="1"/>
          <p:nvPr/>
        </p:nvSpPr>
        <p:spPr>
          <a:xfrm>
            <a:off x="515015" y="2401908"/>
            <a:ext cx="5263116" cy="461665"/>
          </a:xfrm>
          <a:prstGeom prst="rect">
            <a:avLst/>
          </a:prstGeom>
          <a:noFill/>
        </p:spPr>
        <p:txBody>
          <a:bodyPr wrap="square" rtlCol="0">
            <a:spAutoFit/>
          </a:bodyPr>
          <a:lstStyle/>
          <a:p>
            <a:r>
              <a:rPr lang="vi-VN" sz="2400" dirty="0"/>
              <a:t>+ Em có lời khuyên gì cho bạn ấy?</a:t>
            </a:r>
          </a:p>
        </p:txBody>
      </p:sp>
      <p:pic>
        <p:nvPicPr>
          <p:cNvPr id="43" name="Picture 2">
            <a:extLst>
              <a:ext uri="{FF2B5EF4-FFF2-40B4-BE49-F238E27FC236}">
                <a16:creationId xmlns:a16="http://schemas.microsoft.com/office/drawing/2014/main" id="{6356B5CE-4BCE-474B-B73B-D2E7A6A9EBD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5015" y="2863573"/>
            <a:ext cx="1985630" cy="1985630"/>
          </a:xfrm>
          <a:prstGeom prst="rect">
            <a:avLst/>
          </a:prstGeom>
          <a:noFill/>
          <a:extLst>
            <a:ext uri="{909E8E84-426E-40DD-AFC4-6F175D3DCCD1}">
              <a14:hiddenFill xmlns:a14="http://schemas.microsoft.com/office/drawing/2010/main">
                <a:solidFill>
                  <a:srgbClr val="FFFFFF"/>
                </a:solidFill>
              </a14:hiddenFill>
            </a:ext>
          </a:extLst>
        </p:spPr>
      </p:pic>
      <p:sp>
        <p:nvSpPr>
          <p:cNvPr id="44" name="Speech Bubble: Rectangle with Corners Rounded 43">
            <a:extLst>
              <a:ext uri="{FF2B5EF4-FFF2-40B4-BE49-F238E27FC236}">
                <a16:creationId xmlns:a16="http://schemas.microsoft.com/office/drawing/2014/main" id="{B3E138CA-310A-4AB1-B513-FF61FFE20A7F}"/>
              </a:ext>
            </a:extLst>
          </p:cNvPr>
          <p:cNvSpPr/>
          <p:nvPr/>
        </p:nvSpPr>
        <p:spPr>
          <a:xfrm>
            <a:off x="3267075" y="3124199"/>
            <a:ext cx="5361910" cy="1463361"/>
          </a:xfrm>
          <a:prstGeom prst="wedgeRoundRectCallout">
            <a:avLst>
              <a:gd name="adj1" fmla="val -67198"/>
              <a:gd name="adj2" fmla="val 2345"/>
              <a:gd name="adj3"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rPr>
              <a:t>Em đã lớn, em cần biết tự làm những việc vừa sức để tự phục vụ cho bản thân mình. Như vậy sẽ tự lập hơn và không phải nhờ đến mẹ nhiều nữa nhé!</a:t>
            </a:r>
          </a:p>
        </p:txBody>
      </p:sp>
      <p:sp>
        <p:nvSpPr>
          <p:cNvPr id="14" name="Rectangle 13">
            <a:extLst>
              <a:ext uri="{FF2B5EF4-FFF2-40B4-BE49-F238E27FC236}">
                <a16:creationId xmlns:a16="http://schemas.microsoft.com/office/drawing/2014/main" id="{E16B40A9-A2C9-4830-BA4F-5D5198F9D49B}"/>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23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ppt_w</p:attrName>
                                        </p:attrNameLst>
                                      </p:cBhvr>
                                      <p:tavLst>
                                        <p:tav tm="0" fmla="#ppt_w*sin(2.5*pi*$)">
                                          <p:val>
                                            <p:fltVal val="0"/>
                                          </p:val>
                                        </p:tav>
                                        <p:tav tm="100000">
                                          <p:val>
                                            <p:fltVal val="1"/>
                                          </p:val>
                                        </p:tav>
                                      </p:tavLst>
                                    </p:anim>
                                    <p:anim calcmode="lin" valueType="num">
                                      <p:cBhvr>
                                        <p:cTn id="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left)">
                                      <p:cBhvr>
                                        <p:cTn id="14" dur="500"/>
                                        <p:tgtEl>
                                          <p:spTgt spid="36"/>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left)">
                                      <p:cBhvr>
                                        <p:cTn id="4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1" grpId="0"/>
      <p:bldP spid="42" grpId="0"/>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EA6FA6-0409-4968-8F2A-D104D5DEBAA9}"/>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en-US" sz="2400" dirty="0">
                <a:solidFill>
                  <a:schemeClr val="tx2">
                    <a:lumMod val="10000"/>
                  </a:schemeClr>
                </a:solidFill>
              </a:rPr>
              <a:t>2. </a:t>
            </a:r>
            <a:r>
              <a:rPr lang="vi-VN" sz="2400" dirty="0">
                <a:solidFill>
                  <a:schemeClr val="tx2">
                    <a:lumMod val="10000"/>
                  </a:schemeClr>
                </a:solidFill>
              </a:rPr>
              <a:t>Kể về những việc em nên tự làm để phục vụ bản thân.</a:t>
            </a:r>
          </a:p>
          <a:p>
            <a:pPr marL="342900" indent="-342900">
              <a:lnSpc>
                <a:spcPct val="150000"/>
              </a:lnSpc>
              <a:buFontTx/>
              <a:buChar char="-"/>
            </a:pPr>
            <a:r>
              <a:rPr lang="vi-VN" sz="2400" dirty="0">
                <a:solidFill>
                  <a:schemeClr val="tx2">
                    <a:lumMod val="10000"/>
                  </a:schemeClr>
                </a:solidFill>
              </a:rPr>
              <a:t>Liệt kê những việc em nên tự làm.</a:t>
            </a:r>
          </a:p>
          <a:p>
            <a:pPr marL="342900" indent="-342900">
              <a:lnSpc>
                <a:spcPct val="150000"/>
              </a:lnSpc>
              <a:buFontTx/>
              <a:buChar char="-"/>
            </a:pPr>
            <a:r>
              <a:rPr lang="vi-VN" sz="2400" dirty="0">
                <a:solidFill>
                  <a:schemeClr val="tx2">
                    <a:lumMod val="10000"/>
                  </a:schemeClr>
                </a:solidFill>
              </a:rPr>
              <a:t>Thảo luận về cách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1C3082DF-D336-4D71-88C2-5A010CD5C716}"/>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264578" y="2018090"/>
            <a:ext cx="6614844" cy="2642810"/>
          </a:xfrm>
          <a:prstGeom prst="rect">
            <a:avLst/>
          </a:prstGeom>
        </p:spPr>
      </p:pic>
      <p:sp>
        <p:nvSpPr>
          <p:cNvPr id="4" name="Rectangle 3">
            <a:extLst>
              <a:ext uri="{FF2B5EF4-FFF2-40B4-BE49-F238E27FC236}">
                <a16:creationId xmlns:a16="http://schemas.microsoft.com/office/drawing/2014/main" id="{0095270B-5AF8-4915-939B-7E592DC9674E}"/>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918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502B4E-E1FE-4051-A317-BD60B17DBC6B}"/>
              </a:ext>
            </a:extLst>
          </p:cNvPr>
          <p:cNvSpPr txBox="1"/>
          <p:nvPr/>
        </p:nvSpPr>
        <p:spPr>
          <a:xfrm>
            <a:off x="532720" y="332244"/>
            <a:ext cx="8534301" cy="1685846"/>
          </a:xfrm>
          <a:prstGeom prst="rect">
            <a:avLst/>
          </a:prstGeom>
          <a:noFill/>
        </p:spPr>
        <p:txBody>
          <a:bodyPr wrap="square" rtlCol="0">
            <a:spAutoFit/>
          </a:bodyPr>
          <a:lstStyle/>
          <a:p>
            <a:pPr>
              <a:lnSpc>
                <a:spcPct val="150000"/>
              </a:lnSpc>
            </a:pPr>
            <a:r>
              <a:rPr lang="vi-VN" sz="2400" dirty="0">
                <a:solidFill>
                  <a:schemeClr val="tx2">
                    <a:lumMod val="10000"/>
                  </a:schemeClr>
                </a:solidFill>
              </a:rPr>
              <a:t>3. Chia sẻ về những việc em đã làm để tự phục vụ bản thân.</a:t>
            </a:r>
          </a:p>
          <a:p>
            <a:pPr marL="342900" indent="-342900">
              <a:lnSpc>
                <a:spcPct val="150000"/>
              </a:lnSpc>
              <a:buFontTx/>
              <a:buChar char="-"/>
            </a:pPr>
            <a:r>
              <a:rPr lang="vi-VN" sz="2400" dirty="0">
                <a:solidFill>
                  <a:schemeClr val="tx2">
                    <a:lumMod val="10000"/>
                  </a:schemeClr>
                </a:solidFill>
              </a:rPr>
              <a:t>Kể về những việc em đã làm.</a:t>
            </a:r>
          </a:p>
          <a:p>
            <a:pPr marL="342900" indent="-342900">
              <a:lnSpc>
                <a:spcPct val="150000"/>
              </a:lnSpc>
              <a:buFontTx/>
              <a:buChar char="-"/>
            </a:pPr>
            <a:r>
              <a:rPr lang="vi-VN" sz="2400" dirty="0">
                <a:solidFill>
                  <a:schemeClr val="tx2">
                    <a:lumMod val="10000"/>
                  </a:schemeClr>
                </a:solidFill>
              </a:rPr>
              <a:t>Nêu cảm xúc của em sau khi tự làm những việc đó.</a:t>
            </a:r>
            <a:endParaRPr lang="en-US" sz="2400" dirty="0">
              <a:solidFill>
                <a:schemeClr val="tx2">
                  <a:lumMod val="10000"/>
                </a:schemeClr>
              </a:solidFill>
            </a:endParaRPr>
          </a:p>
        </p:txBody>
      </p:sp>
      <p:pic>
        <p:nvPicPr>
          <p:cNvPr id="3" name="Picture 2">
            <a:extLst>
              <a:ext uri="{FF2B5EF4-FFF2-40B4-BE49-F238E27FC236}">
                <a16:creationId xmlns:a16="http://schemas.microsoft.com/office/drawing/2014/main" id="{820E6D80-A447-485B-B333-A9557AD1D02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165717" y="2018090"/>
            <a:ext cx="7268305" cy="2697954"/>
          </a:xfrm>
          <a:prstGeom prst="rect">
            <a:avLst/>
          </a:prstGeom>
        </p:spPr>
      </p:pic>
      <p:sp>
        <p:nvSpPr>
          <p:cNvPr id="4" name="Rectangle 3">
            <a:extLst>
              <a:ext uri="{FF2B5EF4-FFF2-40B4-BE49-F238E27FC236}">
                <a16:creationId xmlns:a16="http://schemas.microsoft.com/office/drawing/2014/main" id="{209D4E09-5C70-4B7C-8B87-6F284C491089}"/>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4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9D0D475-4A2D-4B56-B8B2-366661C93F3D}"/>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48175" y="1868194"/>
            <a:ext cx="2852617" cy="28526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F64424-6223-40E2-BAB7-B3D7C9C9A78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0682" y="2162497"/>
            <a:ext cx="1984375"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674C7C7-5532-4D76-B7B3-36F9D8DE7A53}"/>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6899"/>
          <a:stretch/>
        </p:blipFill>
        <p:spPr bwMode="auto">
          <a:xfrm>
            <a:off x="4774041" y="2278594"/>
            <a:ext cx="1708358" cy="25840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705B29-5EDF-44AD-B110-857B5592B4AA}"/>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291383" y="2010014"/>
            <a:ext cx="2852617" cy="285261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4E8D6778-3A6C-4B45-BA95-704D6736A187}"/>
              </a:ext>
            </a:extLst>
          </p:cNvPr>
          <p:cNvGrpSpPr/>
          <p:nvPr/>
        </p:nvGrpSpPr>
        <p:grpSpPr>
          <a:xfrm>
            <a:off x="533400" y="280868"/>
            <a:ext cx="8166100" cy="1573890"/>
            <a:chOff x="533400" y="280868"/>
            <a:chExt cx="8166100" cy="1573890"/>
          </a:xfrm>
        </p:grpSpPr>
        <p:grpSp>
          <p:nvGrpSpPr>
            <p:cNvPr id="35" name="Group 34">
              <a:extLst>
                <a:ext uri="{FF2B5EF4-FFF2-40B4-BE49-F238E27FC236}">
                  <a16:creationId xmlns:a16="http://schemas.microsoft.com/office/drawing/2014/main" id="{B99B1909-C75E-49CA-9C67-0EDED9685689}"/>
                </a:ext>
              </a:extLst>
            </p:cNvPr>
            <p:cNvGrpSpPr/>
            <p:nvPr/>
          </p:nvGrpSpPr>
          <p:grpSpPr>
            <a:xfrm>
              <a:off x="533400" y="280868"/>
              <a:ext cx="8166100" cy="1573890"/>
              <a:chOff x="533400" y="280868"/>
              <a:chExt cx="8166100" cy="1573890"/>
            </a:xfrm>
          </p:grpSpPr>
          <p:pic>
            <p:nvPicPr>
              <p:cNvPr id="2" name="Picture 1">
                <a:extLst>
                  <a:ext uri="{FF2B5EF4-FFF2-40B4-BE49-F238E27FC236}">
                    <a16:creationId xmlns:a16="http://schemas.microsoft.com/office/drawing/2014/main" id="{90B970D3-415C-4E02-B66F-FFD0FD224E9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33400" y="280868"/>
                <a:ext cx="8166100" cy="1573890"/>
              </a:xfrm>
              <a:prstGeom prst="rect">
                <a:avLst/>
              </a:prstGeom>
            </p:spPr>
          </p:pic>
          <p:grpSp>
            <p:nvGrpSpPr>
              <p:cNvPr id="3" name="Group 2">
                <a:extLst>
                  <a:ext uri="{FF2B5EF4-FFF2-40B4-BE49-F238E27FC236}">
                    <a16:creationId xmlns:a16="http://schemas.microsoft.com/office/drawing/2014/main" id="{2839399F-16B6-4098-BACE-7D1D679A7514}"/>
                  </a:ext>
                </a:extLst>
              </p:cNvPr>
              <p:cNvGrpSpPr/>
              <p:nvPr/>
            </p:nvGrpSpPr>
            <p:grpSpPr>
              <a:xfrm>
                <a:off x="627538" y="345721"/>
                <a:ext cx="766258" cy="766106"/>
                <a:chOff x="-3602297" y="1528382"/>
                <a:chExt cx="3184284" cy="3183652"/>
              </a:xfrm>
            </p:grpSpPr>
            <p:grpSp>
              <p:nvGrpSpPr>
                <p:cNvPr id="4" name="Google Shape;212;p25">
                  <a:extLst>
                    <a:ext uri="{FF2B5EF4-FFF2-40B4-BE49-F238E27FC236}">
                      <a16:creationId xmlns:a16="http://schemas.microsoft.com/office/drawing/2014/main" id="{78F6ED20-7A8B-472D-98E8-6D9E767CFB6B}"/>
                    </a:ext>
                  </a:extLst>
                </p:cNvPr>
                <p:cNvGrpSpPr/>
                <p:nvPr/>
              </p:nvGrpSpPr>
              <p:grpSpPr>
                <a:xfrm rot="-668250">
                  <a:off x="-2862848" y="2161956"/>
                  <a:ext cx="849903" cy="571578"/>
                  <a:chOff x="6429375" y="2405775"/>
                  <a:chExt cx="528050" cy="355125"/>
                </a:xfrm>
              </p:grpSpPr>
              <p:sp>
                <p:nvSpPr>
                  <p:cNvPr id="27" name="Google Shape;213;p25">
                    <a:extLst>
                      <a:ext uri="{FF2B5EF4-FFF2-40B4-BE49-F238E27FC236}">
                        <a16:creationId xmlns:a16="http://schemas.microsoft.com/office/drawing/2014/main" id="{635DA797-6A0E-4504-8673-0FCAE7F31FDD}"/>
                      </a:ext>
                    </a:extLst>
                  </p:cNvPr>
                  <p:cNvSpPr/>
                  <p:nvPr/>
                </p:nvSpPr>
                <p:spPr>
                  <a:xfrm>
                    <a:off x="6499025" y="2449250"/>
                    <a:ext cx="219100" cy="294700"/>
                  </a:xfrm>
                  <a:custGeom>
                    <a:avLst/>
                    <a:gdLst/>
                    <a:ahLst/>
                    <a:cxnLst/>
                    <a:rect l="l" t="t" r="r" b="b"/>
                    <a:pathLst>
                      <a:path w="8764" h="11788" extrusionOk="0">
                        <a:moveTo>
                          <a:pt x="8680" y="0"/>
                        </a:moveTo>
                        <a:cubicBezTo>
                          <a:pt x="8680" y="357"/>
                          <a:pt x="8692" y="619"/>
                          <a:pt x="8680" y="893"/>
                        </a:cubicBezTo>
                        <a:cubicBezTo>
                          <a:pt x="8382" y="4489"/>
                          <a:pt x="8763" y="8108"/>
                          <a:pt x="8596" y="11787"/>
                        </a:cubicBezTo>
                        <a:cubicBezTo>
                          <a:pt x="8358" y="11692"/>
                          <a:pt x="8203" y="11632"/>
                          <a:pt x="8049" y="11573"/>
                        </a:cubicBezTo>
                        <a:cubicBezTo>
                          <a:pt x="7108" y="11144"/>
                          <a:pt x="6179" y="10716"/>
                          <a:pt x="5227" y="10299"/>
                        </a:cubicBezTo>
                        <a:cubicBezTo>
                          <a:pt x="4048" y="9775"/>
                          <a:pt x="2858" y="9287"/>
                          <a:pt x="1667" y="8775"/>
                        </a:cubicBezTo>
                        <a:cubicBezTo>
                          <a:pt x="1215" y="8585"/>
                          <a:pt x="786" y="8346"/>
                          <a:pt x="333" y="8156"/>
                        </a:cubicBezTo>
                        <a:cubicBezTo>
                          <a:pt x="83" y="8049"/>
                          <a:pt x="0" y="7870"/>
                          <a:pt x="0" y="7608"/>
                        </a:cubicBezTo>
                        <a:cubicBezTo>
                          <a:pt x="12" y="6775"/>
                          <a:pt x="24" y="5918"/>
                          <a:pt x="24" y="5072"/>
                        </a:cubicBezTo>
                        <a:cubicBezTo>
                          <a:pt x="24" y="4763"/>
                          <a:pt x="143" y="4572"/>
                          <a:pt x="405" y="4405"/>
                        </a:cubicBezTo>
                        <a:cubicBezTo>
                          <a:pt x="1060" y="4001"/>
                          <a:pt x="1691" y="3596"/>
                          <a:pt x="2334" y="3179"/>
                        </a:cubicBezTo>
                        <a:cubicBezTo>
                          <a:pt x="4179" y="1988"/>
                          <a:pt x="6144" y="1036"/>
                          <a:pt x="8156" y="143"/>
                        </a:cubicBezTo>
                        <a:cubicBezTo>
                          <a:pt x="8275" y="107"/>
                          <a:pt x="8406" y="72"/>
                          <a:pt x="8680" y="0"/>
                        </a:cubicBezTo>
                        <a:close/>
                      </a:path>
                    </a:pathLst>
                  </a:custGeom>
                  <a:solidFill>
                    <a:srgbClr val="66C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25">
                    <a:extLst>
                      <a:ext uri="{FF2B5EF4-FFF2-40B4-BE49-F238E27FC236}">
                        <a16:creationId xmlns:a16="http://schemas.microsoft.com/office/drawing/2014/main" id="{39BA5BA4-7F48-4218-BF69-CC7ACEFA91AB}"/>
                      </a:ext>
                    </a:extLst>
                  </p:cNvPr>
                  <p:cNvSpPr/>
                  <p:nvPr/>
                </p:nvSpPr>
                <p:spPr>
                  <a:xfrm>
                    <a:off x="6440675" y="2537350"/>
                    <a:ext cx="48550" cy="146175"/>
                  </a:xfrm>
                  <a:custGeom>
                    <a:avLst/>
                    <a:gdLst/>
                    <a:ahLst/>
                    <a:cxnLst/>
                    <a:rect l="l" t="t" r="r" b="b"/>
                    <a:pathLst>
                      <a:path w="1942" h="5847" extrusionOk="0">
                        <a:moveTo>
                          <a:pt x="1917" y="3334"/>
                        </a:moveTo>
                        <a:lnTo>
                          <a:pt x="1917" y="5215"/>
                        </a:lnTo>
                        <a:cubicBezTo>
                          <a:pt x="1917" y="5715"/>
                          <a:pt x="1846" y="5811"/>
                          <a:pt x="1346" y="5823"/>
                        </a:cubicBezTo>
                        <a:cubicBezTo>
                          <a:pt x="36" y="5846"/>
                          <a:pt x="191" y="5751"/>
                          <a:pt x="131" y="4739"/>
                        </a:cubicBezTo>
                        <a:cubicBezTo>
                          <a:pt x="72" y="3787"/>
                          <a:pt x="24" y="2834"/>
                          <a:pt x="12" y="1858"/>
                        </a:cubicBezTo>
                        <a:cubicBezTo>
                          <a:pt x="0" y="1477"/>
                          <a:pt x="72" y="1084"/>
                          <a:pt x="120" y="703"/>
                        </a:cubicBezTo>
                        <a:cubicBezTo>
                          <a:pt x="120" y="655"/>
                          <a:pt x="131" y="631"/>
                          <a:pt x="131" y="584"/>
                        </a:cubicBezTo>
                        <a:cubicBezTo>
                          <a:pt x="191" y="310"/>
                          <a:pt x="381" y="274"/>
                          <a:pt x="608" y="238"/>
                        </a:cubicBezTo>
                        <a:cubicBezTo>
                          <a:pt x="977" y="191"/>
                          <a:pt x="1370" y="0"/>
                          <a:pt x="1739" y="250"/>
                        </a:cubicBezTo>
                        <a:cubicBezTo>
                          <a:pt x="1810" y="298"/>
                          <a:pt x="1810" y="465"/>
                          <a:pt x="1822" y="584"/>
                        </a:cubicBezTo>
                        <a:cubicBezTo>
                          <a:pt x="1870" y="1501"/>
                          <a:pt x="1917" y="2417"/>
                          <a:pt x="1941" y="3334"/>
                        </a:cubicBezTo>
                        <a:cubicBezTo>
                          <a:pt x="1929" y="3322"/>
                          <a:pt x="1929" y="3334"/>
                          <a:pt x="1917" y="33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25">
                    <a:extLst>
                      <a:ext uri="{FF2B5EF4-FFF2-40B4-BE49-F238E27FC236}">
                        <a16:creationId xmlns:a16="http://schemas.microsoft.com/office/drawing/2014/main" id="{8264C42E-53A4-451A-BC32-DCBD247136DE}"/>
                      </a:ext>
                    </a:extLst>
                  </p:cNvPr>
                  <p:cNvSpPr/>
                  <p:nvPr/>
                </p:nvSpPr>
                <p:spPr>
                  <a:xfrm>
                    <a:off x="6837450" y="2423950"/>
                    <a:ext cx="104800" cy="314350"/>
                  </a:xfrm>
                  <a:custGeom>
                    <a:avLst/>
                    <a:gdLst/>
                    <a:ahLst/>
                    <a:cxnLst/>
                    <a:rect l="l" t="t" r="r" b="b"/>
                    <a:pathLst>
                      <a:path w="4192" h="12574" extrusionOk="0">
                        <a:moveTo>
                          <a:pt x="358" y="11680"/>
                        </a:moveTo>
                        <a:cubicBezTo>
                          <a:pt x="453" y="11513"/>
                          <a:pt x="560" y="11359"/>
                          <a:pt x="643" y="11192"/>
                        </a:cubicBezTo>
                        <a:cubicBezTo>
                          <a:pt x="1013" y="10573"/>
                          <a:pt x="1239" y="9906"/>
                          <a:pt x="1286" y="9192"/>
                        </a:cubicBezTo>
                        <a:cubicBezTo>
                          <a:pt x="1370" y="7632"/>
                          <a:pt x="1453" y="6060"/>
                          <a:pt x="1048" y="4524"/>
                        </a:cubicBezTo>
                        <a:cubicBezTo>
                          <a:pt x="834" y="3739"/>
                          <a:pt x="512" y="2977"/>
                          <a:pt x="179" y="2215"/>
                        </a:cubicBezTo>
                        <a:cubicBezTo>
                          <a:pt x="0" y="1810"/>
                          <a:pt x="36" y="1512"/>
                          <a:pt x="346" y="1215"/>
                        </a:cubicBezTo>
                        <a:cubicBezTo>
                          <a:pt x="691" y="893"/>
                          <a:pt x="1013" y="560"/>
                          <a:pt x="1346" y="226"/>
                        </a:cubicBezTo>
                        <a:cubicBezTo>
                          <a:pt x="1572" y="0"/>
                          <a:pt x="1775" y="48"/>
                          <a:pt x="2013" y="202"/>
                        </a:cubicBezTo>
                        <a:cubicBezTo>
                          <a:pt x="2715" y="714"/>
                          <a:pt x="3072" y="1453"/>
                          <a:pt x="3334" y="2227"/>
                        </a:cubicBezTo>
                        <a:cubicBezTo>
                          <a:pt x="3989" y="4120"/>
                          <a:pt x="4191" y="6072"/>
                          <a:pt x="3977" y="8061"/>
                        </a:cubicBezTo>
                        <a:cubicBezTo>
                          <a:pt x="3846" y="9251"/>
                          <a:pt x="3513" y="10359"/>
                          <a:pt x="2941" y="11394"/>
                        </a:cubicBezTo>
                        <a:cubicBezTo>
                          <a:pt x="2727" y="11775"/>
                          <a:pt x="2429" y="12097"/>
                          <a:pt x="2167" y="12430"/>
                        </a:cubicBezTo>
                        <a:cubicBezTo>
                          <a:pt x="2084" y="12514"/>
                          <a:pt x="1905" y="12573"/>
                          <a:pt x="1810" y="12549"/>
                        </a:cubicBezTo>
                        <a:cubicBezTo>
                          <a:pt x="1298" y="12383"/>
                          <a:pt x="751" y="12204"/>
                          <a:pt x="358" y="1168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25">
                    <a:extLst>
                      <a:ext uri="{FF2B5EF4-FFF2-40B4-BE49-F238E27FC236}">
                        <a16:creationId xmlns:a16="http://schemas.microsoft.com/office/drawing/2014/main" id="{9A9B6D1D-43BF-4CF3-8E19-98A3AFCF768C}"/>
                      </a:ext>
                    </a:extLst>
                  </p:cNvPr>
                  <p:cNvSpPr/>
                  <p:nvPr/>
                </p:nvSpPr>
                <p:spPr>
                  <a:xfrm>
                    <a:off x="6760950" y="2507875"/>
                    <a:ext cx="71750" cy="185775"/>
                  </a:xfrm>
                  <a:custGeom>
                    <a:avLst/>
                    <a:gdLst/>
                    <a:ahLst/>
                    <a:cxnLst/>
                    <a:rect l="l" t="t" r="r" b="b"/>
                    <a:pathLst>
                      <a:path w="2870" h="7431" extrusionOk="0">
                        <a:moveTo>
                          <a:pt x="1203" y="1"/>
                        </a:moveTo>
                        <a:cubicBezTo>
                          <a:pt x="2525" y="1191"/>
                          <a:pt x="2870" y="5918"/>
                          <a:pt x="1775" y="7430"/>
                        </a:cubicBezTo>
                        <a:cubicBezTo>
                          <a:pt x="1239" y="7371"/>
                          <a:pt x="822" y="7037"/>
                          <a:pt x="417" y="6704"/>
                        </a:cubicBezTo>
                        <a:cubicBezTo>
                          <a:pt x="132" y="6454"/>
                          <a:pt x="251" y="6120"/>
                          <a:pt x="298" y="5811"/>
                        </a:cubicBezTo>
                        <a:cubicBezTo>
                          <a:pt x="429" y="4882"/>
                          <a:pt x="441" y="3977"/>
                          <a:pt x="298" y="3061"/>
                        </a:cubicBezTo>
                        <a:cubicBezTo>
                          <a:pt x="227" y="2596"/>
                          <a:pt x="191" y="2120"/>
                          <a:pt x="84" y="1656"/>
                        </a:cubicBezTo>
                        <a:cubicBezTo>
                          <a:pt x="1" y="1275"/>
                          <a:pt x="120" y="953"/>
                          <a:pt x="382" y="703"/>
                        </a:cubicBezTo>
                        <a:cubicBezTo>
                          <a:pt x="644" y="477"/>
                          <a:pt x="905" y="263"/>
                          <a:pt x="1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25">
                    <a:extLst>
                      <a:ext uri="{FF2B5EF4-FFF2-40B4-BE49-F238E27FC236}">
                        <a16:creationId xmlns:a16="http://schemas.microsoft.com/office/drawing/2014/main" id="{D2EAA373-54C2-4622-ABD9-F8502B7A9EE8}"/>
                      </a:ext>
                    </a:extLst>
                  </p:cNvPr>
                  <p:cNvSpPr/>
                  <p:nvPr/>
                </p:nvSpPr>
                <p:spPr>
                  <a:xfrm>
                    <a:off x="6429375" y="2433475"/>
                    <a:ext cx="300950" cy="327425"/>
                  </a:xfrm>
                  <a:custGeom>
                    <a:avLst/>
                    <a:gdLst/>
                    <a:ahLst/>
                    <a:cxnLst/>
                    <a:rect l="l" t="t" r="r" b="b"/>
                    <a:pathLst>
                      <a:path w="12038" h="13097" extrusionOk="0">
                        <a:moveTo>
                          <a:pt x="12013" y="679"/>
                        </a:moveTo>
                        <a:cubicBezTo>
                          <a:pt x="12013" y="405"/>
                          <a:pt x="12002" y="214"/>
                          <a:pt x="11882" y="95"/>
                        </a:cubicBezTo>
                        <a:cubicBezTo>
                          <a:pt x="11823" y="36"/>
                          <a:pt x="11728" y="0"/>
                          <a:pt x="11644" y="0"/>
                        </a:cubicBezTo>
                        <a:cubicBezTo>
                          <a:pt x="11525" y="0"/>
                          <a:pt x="11382" y="48"/>
                          <a:pt x="11180" y="143"/>
                        </a:cubicBezTo>
                        <a:cubicBezTo>
                          <a:pt x="10870" y="286"/>
                          <a:pt x="10549" y="417"/>
                          <a:pt x="10239" y="572"/>
                        </a:cubicBezTo>
                        <a:cubicBezTo>
                          <a:pt x="9882" y="738"/>
                          <a:pt x="9513" y="917"/>
                          <a:pt x="9156" y="1072"/>
                        </a:cubicBezTo>
                        <a:cubicBezTo>
                          <a:pt x="7596" y="1774"/>
                          <a:pt x="6060" y="2619"/>
                          <a:pt x="4465" y="3679"/>
                        </a:cubicBezTo>
                        <a:cubicBezTo>
                          <a:pt x="3989" y="3989"/>
                          <a:pt x="3500" y="4322"/>
                          <a:pt x="2917" y="4513"/>
                        </a:cubicBezTo>
                        <a:cubicBezTo>
                          <a:pt x="2917" y="4501"/>
                          <a:pt x="2917" y="4501"/>
                          <a:pt x="2905" y="4489"/>
                        </a:cubicBezTo>
                        <a:cubicBezTo>
                          <a:pt x="2869" y="4382"/>
                          <a:pt x="2846" y="4286"/>
                          <a:pt x="2846" y="4203"/>
                        </a:cubicBezTo>
                        <a:cubicBezTo>
                          <a:pt x="2834" y="3834"/>
                          <a:pt x="2631" y="3631"/>
                          <a:pt x="2298" y="3631"/>
                        </a:cubicBezTo>
                        <a:lnTo>
                          <a:pt x="2191" y="3631"/>
                        </a:lnTo>
                        <a:lnTo>
                          <a:pt x="1976" y="3667"/>
                        </a:lnTo>
                        <a:cubicBezTo>
                          <a:pt x="1655" y="3691"/>
                          <a:pt x="1298" y="3739"/>
                          <a:pt x="964" y="3786"/>
                        </a:cubicBezTo>
                        <a:cubicBezTo>
                          <a:pt x="250" y="3893"/>
                          <a:pt x="191" y="3965"/>
                          <a:pt x="119" y="4679"/>
                        </a:cubicBezTo>
                        <a:cubicBezTo>
                          <a:pt x="60" y="5239"/>
                          <a:pt x="0" y="5989"/>
                          <a:pt x="12" y="6739"/>
                        </a:cubicBezTo>
                        <a:cubicBezTo>
                          <a:pt x="24" y="7441"/>
                          <a:pt x="60" y="8156"/>
                          <a:pt x="107" y="8846"/>
                        </a:cubicBezTo>
                        <a:cubicBezTo>
                          <a:pt x="119" y="9192"/>
                          <a:pt x="131" y="9513"/>
                          <a:pt x="143" y="9858"/>
                        </a:cubicBezTo>
                        <a:cubicBezTo>
                          <a:pt x="167" y="10323"/>
                          <a:pt x="476" y="10442"/>
                          <a:pt x="714" y="10454"/>
                        </a:cubicBezTo>
                        <a:cubicBezTo>
                          <a:pt x="905" y="10466"/>
                          <a:pt x="1095" y="10478"/>
                          <a:pt x="1298" y="10478"/>
                        </a:cubicBezTo>
                        <a:cubicBezTo>
                          <a:pt x="1560" y="10501"/>
                          <a:pt x="1845" y="10513"/>
                          <a:pt x="2107" y="10525"/>
                        </a:cubicBezTo>
                        <a:lnTo>
                          <a:pt x="2203" y="10525"/>
                        </a:lnTo>
                        <a:cubicBezTo>
                          <a:pt x="2619" y="10525"/>
                          <a:pt x="2727" y="10382"/>
                          <a:pt x="2846" y="9978"/>
                        </a:cubicBezTo>
                        <a:cubicBezTo>
                          <a:pt x="2881" y="9811"/>
                          <a:pt x="2917" y="9632"/>
                          <a:pt x="2965" y="9454"/>
                        </a:cubicBezTo>
                        <a:cubicBezTo>
                          <a:pt x="2965" y="9430"/>
                          <a:pt x="2977" y="9394"/>
                          <a:pt x="2977" y="9346"/>
                        </a:cubicBezTo>
                        <a:lnTo>
                          <a:pt x="3703" y="9644"/>
                        </a:lnTo>
                        <a:cubicBezTo>
                          <a:pt x="4393" y="9930"/>
                          <a:pt x="5072" y="10228"/>
                          <a:pt x="5763" y="10513"/>
                        </a:cubicBezTo>
                        <a:lnTo>
                          <a:pt x="6156" y="10692"/>
                        </a:lnTo>
                        <a:cubicBezTo>
                          <a:pt x="6965" y="11037"/>
                          <a:pt x="7799" y="11394"/>
                          <a:pt x="8620" y="11752"/>
                        </a:cubicBezTo>
                        <a:cubicBezTo>
                          <a:pt x="9275" y="12049"/>
                          <a:pt x="9930" y="12347"/>
                          <a:pt x="10561" y="12644"/>
                        </a:cubicBezTo>
                        <a:cubicBezTo>
                          <a:pt x="10859" y="12775"/>
                          <a:pt x="11156" y="12918"/>
                          <a:pt x="11478" y="13061"/>
                        </a:cubicBezTo>
                        <a:lnTo>
                          <a:pt x="11573" y="13097"/>
                        </a:lnTo>
                        <a:lnTo>
                          <a:pt x="11656" y="13025"/>
                        </a:lnTo>
                        <a:cubicBezTo>
                          <a:pt x="11990" y="12668"/>
                          <a:pt x="12037" y="12299"/>
                          <a:pt x="12025" y="11942"/>
                        </a:cubicBezTo>
                        <a:lnTo>
                          <a:pt x="11990" y="9073"/>
                        </a:lnTo>
                        <a:cubicBezTo>
                          <a:pt x="11990" y="8823"/>
                          <a:pt x="11978" y="8596"/>
                          <a:pt x="11978" y="8358"/>
                        </a:cubicBezTo>
                        <a:cubicBezTo>
                          <a:pt x="11966" y="7834"/>
                          <a:pt x="11966" y="7311"/>
                          <a:pt x="11966" y="6787"/>
                        </a:cubicBezTo>
                        <a:lnTo>
                          <a:pt x="12013" y="3536"/>
                        </a:lnTo>
                        <a:cubicBezTo>
                          <a:pt x="11978" y="2560"/>
                          <a:pt x="12002" y="1607"/>
                          <a:pt x="12013" y="679"/>
                        </a:cubicBezTo>
                        <a:close/>
                        <a:moveTo>
                          <a:pt x="3191" y="8632"/>
                        </a:moveTo>
                        <a:cubicBezTo>
                          <a:pt x="2988" y="8549"/>
                          <a:pt x="2929" y="8442"/>
                          <a:pt x="2929" y="8215"/>
                        </a:cubicBezTo>
                        <a:cubicBezTo>
                          <a:pt x="2965" y="7227"/>
                          <a:pt x="2965" y="6418"/>
                          <a:pt x="2965" y="5691"/>
                        </a:cubicBezTo>
                        <a:cubicBezTo>
                          <a:pt x="2965" y="5441"/>
                          <a:pt x="3048" y="5275"/>
                          <a:pt x="3262" y="5144"/>
                        </a:cubicBezTo>
                        <a:cubicBezTo>
                          <a:pt x="3905" y="4739"/>
                          <a:pt x="4560" y="4334"/>
                          <a:pt x="5191" y="3917"/>
                        </a:cubicBezTo>
                        <a:cubicBezTo>
                          <a:pt x="7120" y="2679"/>
                          <a:pt x="9204" y="1703"/>
                          <a:pt x="10989" y="893"/>
                        </a:cubicBezTo>
                        <a:cubicBezTo>
                          <a:pt x="11049" y="869"/>
                          <a:pt x="11120" y="857"/>
                          <a:pt x="11240" y="822"/>
                        </a:cubicBezTo>
                        <a:cubicBezTo>
                          <a:pt x="11251" y="822"/>
                          <a:pt x="11287" y="810"/>
                          <a:pt x="11299" y="810"/>
                        </a:cubicBezTo>
                        <a:lnTo>
                          <a:pt x="11299" y="953"/>
                        </a:lnTo>
                        <a:lnTo>
                          <a:pt x="11299" y="1512"/>
                        </a:lnTo>
                        <a:cubicBezTo>
                          <a:pt x="11132" y="3536"/>
                          <a:pt x="11180" y="5596"/>
                          <a:pt x="11228" y="7596"/>
                        </a:cubicBezTo>
                        <a:cubicBezTo>
                          <a:pt x="11251" y="9096"/>
                          <a:pt x="11299" y="10656"/>
                          <a:pt x="11240" y="12204"/>
                        </a:cubicBezTo>
                        <a:cubicBezTo>
                          <a:pt x="11228" y="12204"/>
                          <a:pt x="11204" y="12192"/>
                          <a:pt x="11192" y="12192"/>
                        </a:cubicBezTo>
                        <a:cubicBezTo>
                          <a:pt x="11073" y="12144"/>
                          <a:pt x="10966" y="12121"/>
                          <a:pt x="10882" y="12073"/>
                        </a:cubicBezTo>
                        <a:cubicBezTo>
                          <a:pt x="10537" y="11918"/>
                          <a:pt x="10192" y="11763"/>
                          <a:pt x="9870" y="11609"/>
                        </a:cubicBezTo>
                        <a:cubicBezTo>
                          <a:pt x="9275" y="11347"/>
                          <a:pt x="8668" y="11061"/>
                          <a:pt x="8049" y="10787"/>
                        </a:cubicBezTo>
                        <a:cubicBezTo>
                          <a:pt x="7394" y="10513"/>
                          <a:pt x="6739" y="10228"/>
                          <a:pt x="6108" y="9954"/>
                        </a:cubicBezTo>
                        <a:cubicBezTo>
                          <a:pt x="5572" y="9739"/>
                          <a:pt x="5036" y="9513"/>
                          <a:pt x="4501" y="9275"/>
                        </a:cubicBezTo>
                        <a:cubicBezTo>
                          <a:pt x="4262" y="9168"/>
                          <a:pt x="4036" y="9061"/>
                          <a:pt x="3798" y="8942"/>
                        </a:cubicBezTo>
                        <a:cubicBezTo>
                          <a:pt x="3620" y="8846"/>
                          <a:pt x="3393" y="8739"/>
                          <a:pt x="3191" y="8632"/>
                        </a:cubicBezTo>
                        <a:close/>
                        <a:moveTo>
                          <a:pt x="1488" y="9823"/>
                        </a:moveTo>
                        <a:cubicBezTo>
                          <a:pt x="774" y="9823"/>
                          <a:pt x="774" y="9811"/>
                          <a:pt x="750" y="9168"/>
                        </a:cubicBezTo>
                        <a:cubicBezTo>
                          <a:pt x="750" y="9085"/>
                          <a:pt x="726" y="8989"/>
                          <a:pt x="726" y="8894"/>
                        </a:cubicBezTo>
                        <a:cubicBezTo>
                          <a:pt x="667" y="7965"/>
                          <a:pt x="631" y="7001"/>
                          <a:pt x="607" y="6037"/>
                        </a:cubicBezTo>
                        <a:cubicBezTo>
                          <a:pt x="607" y="5775"/>
                          <a:pt x="643" y="5513"/>
                          <a:pt x="667" y="5239"/>
                        </a:cubicBezTo>
                        <a:lnTo>
                          <a:pt x="714" y="4882"/>
                        </a:lnTo>
                        <a:cubicBezTo>
                          <a:pt x="714" y="4858"/>
                          <a:pt x="726" y="4822"/>
                          <a:pt x="726" y="4786"/>
                        </a:cubicBezTo>
                        <a:cubicBezTo>
                          <a:pt x="762" y="4632"/>
                          <a:pt x="833" y="4584"/>
                          <a:pt x="1072" y="4560"/>
                        </a:cubicBezTo>
                        <a:cubicBezTo>
                          <a:pt x="1179" y="4548"/>
                          <a:pt x="1286" y="4524"/>
                          <a:pt x="1381" y="4501"/>
                        </a:cubicBezTo>
                        <a:cubicBezTo>
                          <a:pt x="1524" y="4465"/>
                          <a:pt x="1655" y="4441"/>
                          <a:pt x="1774" y="4441"/>
                        </a:cubicBezTo>
                        <a:cubicBezTo>
                          <a:pt x="1893" y="4441"/>
                          <a:pt x="2000" y="4465"/>
                          <a:pt x="2096" y="4524"/>
                        </a:cubicBezTo>
                        <a:cubicBezTo>
                          <a:pt x="2107" y="4572"/>
                          <a:pt x="2131" y="4703"/>
                          <a:pt x="2131" y="4751"/>
                        </a:cubicBezTo>
                        <a:cubicBezTo>
                          <a:pt x="2155" y="5465"/>
                          <a:pt x="2191" y="6168"/>
                          <a:pt x="2215" y="6882"/>
                        </a:cubicBezTo>
                        <a:lnTo>
                          <a:pt x="2226" y="7358"/>
                        </a:lnTo>
                        <a:lnTo>
                          <a:pt x="2203" y="7358"/>
                        </a:lnTo>
                        <a:lnTo>
                          <a:pt x="2203" y="9382"/>
                        </a:lnTo>
                        <a:cubicBezTo>
                          <a:pt x="2203" y="9811"/>
                          <a:pt x="2191" y="9823"/>
                          <a:pt x="1786" y="9847"/>
                        </a:cubicBezTo>
                        <a:cubicBezTo>
                          <a:pt x="1679" y="9823"/>
                          <a:pt x="1584" y="9823"/>
                          <a:pt x="1488" y="98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25">
                    <a:extLst>
                      <a:ext uri="{FF2B5EF4-FFF2-40B4-BE49-F238E27FC236}">
                        <a16:creationId xmlns:a16="http://schemas.microsoft.com/office/drawing/2014/main" id="{5A85EC9E-C712-43B7-950C-BB6894BA47AC}"/>
                      </a:ext>
                    </a:extLst>
                  </p:cNvPr>
                  <p:cNvSpPr/>
                  <p:nvPr/>
                </p:nvSpPr>
                <p:spPr>
                  <a:xfrm>
                    <a:off x="6821075" y="2405775"/>
                    <a:ext cx="136350" cy="354250"/>
                  </a:xfrm>
                  <a:custGeom>
                    <a:avLst/>
                    <a:gdLst/>
                    <a:ahLst/>
                    <a:cxnLst/>
                    <a:rect l="l" t="t" r="r" b="b"/>
                    <a:pathLst>
                      <a:path w="5454" h="14170" extrusionOk="0">
                        <a:moveTo>
                          <a:pt x="5061" y="4478"/>
                        </a:moveTo>
                        <a:cubicBezTo>
                          <a:pt x="4823" y="3287"/>
                          <a:pt x="4454" y="2275"/>
                          <a:pt x="3930" y="1346"/>
                        </a:cubicBezTo>
                        <a:cubicBezTo>
                          <a:pt x="3620" y="799"/>
                          <a:pt x="3156" y="429"/>
                          <a:pt x="2739" y="144"/>
                        </a:cubicBezTo>
                        <a:cubicBezTo>
                          <a:pt x="2596" y="37"/>
                          <a:pt x="2465" y="1"/>
                          <a:pt x="2322" y="1"/>
                        </a:cubicBezTo>
                        <a:cubicBezTo>
                          <a:pt x="2191" y="1"/>
                          <a:pt x="2072" y="60"/>
                          <a:pt x="1965" y="144"/>
                        </a:cubicBezTo>
                        <a:cubicBezTo>
                          <a:pt x="1822" y="310"/>
                          <a:pt x="1644" y="453"/>
                          <a:pt x="1489" y="608"/>
                        </a:cubicBezTo>
                        <a:cubicBezTo>
                          <a:pt x="1001" y="1072"/>
                          <a:pt x="501" y="1549"/>
                          <a:pt x="144" y="2168"/>
                        </a:cubicBezTo>
                        <a:cubicBezTo>
                          <a:pt x="48" y="2323"/>
                          <a:pt x="1" y="2561"/>
                          <a:pt x="84" y="2715"/>
                        </a:cubicBezTo>
                        <a:cubicBezTo>
                          <a:pt x="179" y="2954"/>
                          <a:pt x="286" y="3192"/>
                          <a:pt x="405" y="3418"/>
                        </a:cubicBezTo>
                        <a:cubicBezTo>
                          <a:pt x="513" y="3632"/>
                          <a:pt x="620" y="3835"/>
                          <a:pt x="703" y="4049"/>
                        </a:cubicBezTo>
                        <a:cubicBezTo>
                          <a:pt x="1156" y="5097"/>
                          <a:pt x="1370" y="6013"/>
                          <a:pt x="1417" y="6883"/>
                        </a:cubicBezTo>
                        <a:cubicBezTo>
                          <a:pt x="1453" y="7537"/>
                          <a:pt x="1453" y="8216"/>
                          <a:pt x="1453" y="8847"/>
                        </a:cubicBezTo>
                        <a:lnTo>
                          <a:pt x="1453" y="9121"/>
                        </a:lnTo>
                        <a:cubicBezTo>
                          <a:pt x="1453" y="10264"/>
                          <a:pt x="1108" y="11276"/>
                          <a:pt x="417" y="12121"/>
                        </a:cubicBezTo>
                        <a:cubicBezTo>
                          <a:pt x="322" y="12264"/>
                          <a:pt x="215" y="12407"/>
                          <a:pt x="227" y="12574"/>
                        </a:cubicBezTo>
                        <a:cubicBezTo>
                          <a:pt x="239" y="12717"/>
                          <a:pt x="358" y="12836"/>
                          <a:pt x="477" y="12919"/>
                        </a:cubicBezTo>
                        <a:cubicBezTo>
                          <a:pt x="1179" y="13431"/>
                          <a:pt x="1941" y="13836"/>
                          <a:pt x="2799" y="14133"/>
                        </a:cubicBezTo>
                        <a:lnTo>
                          <a:pt x="2894" y="14169"/>
                        </a:lnTo>
                        <a:lnTo>
                          <a:pt x="2953" y="14086"/>
                        </a:lnTo>
                        <a:cubicBezTo>
                          <a:pt x="3989" y="12895"/>
                          <a:pt x="4692" y="11586"/>
                          <a:pt x="5001" y="10193"/>
                        </a:cubicBezTo>
                        <a:cubicBezTo>
                          <a:pt x="5418" y="8299"/>
                          <a:pt x="5454" y="6383"/>
                          <a:pt x="5061" y="4478"/>
                        </a:cubicBezTo>
                        <a:close/>
                        <a:moveTo>
                          <a:pt x="2537" y="13157"/>
                        </a:moveTo>
                        <a:lnTo>
                          <a:pt x="2477" y="13121"/>
                        </a:lnTo>
                        <a:cubicBezTo>
                          <a:pt x="2001" y="12955"/>
                          <a:pt x="1548" y="12800"/>
                          <a:pt x="1215" y="12395"/>
                        </a:cubicBezTo>
                        <a:lnTo>
                          <a:pt x="1239" y="12336"/>
                        </a:lnTo>
                        <a:cubicBezTo>
                          <a:pt x="1298" y="12217"/>
                          <a:pt x="1370" y="12109"/>
                          <a:pt x="1429" y="11990"/>
                        </a:cubicBezTo>
                        <a:cubicBezTo>
                          <a:pt x="1834" y="11336"/>
                          <a:pt x="2060" y="10633"/>
                          <a:pt x="2108" y="9943"/>
                        </a:cubicBezTo>
                        <a:cubicBezTo>
                          <a:pt x="2203" y="8252"/>
                          <a:pt x="2251" y="6740"/>
                          <a:pt x="1870" y="5216"/>
                        </a:cubicBezTo>
                        <a:cubicBezTo>
                          <a:pt x="1656" y="4418"/>
                          <a:pt x="1334" y="3668"/>
                          <a:pt x="1001" y="2894"/>
                        </a:cubicBezTo>
                        <a:cubicBezTo>
                          <a:pt x="834" y="2525"/>
                          <a:pt x="870" y="2323"/>
                          <a:pt x="1120" y="2084"/>
                        </a:cubicBezTo>
                        <a:cubicBezTo>
                          <a:pt x="1406" y="1811"/>
                          <a:pt x="1668" y="1525"/>
                          <a:pt x="1941" y="1263"/>
                        </a:cubicBezTo>
                        <a:lnTo>
                          <a:pt x="2120" y="1084"/>
                        </a:lnTo>
                        <a:cubicBezTo>
                          <a:pt x="2227" y="977"/>
                          <a:pt x="2287" y="977"/>
                          <a:pt x="2322" y="977"/>
                        </a:cubicBezTo>
                        <a:cubicBezTo>
                          <a:pt x="2406" y="977"/>
                          <a:pt x="2489" y="1025"/>
                          <a:pt x="2596" y="1096"/>
                        </a:cubicBezTo>
                        <a:cubicBezTo>
                          <a:pt x="3299" y="1608"/>
                          <a:pt x="3632" y="2358"/>
                          <a:pt x="3870" y="3049"/>
                        </a:cubicBezTo>
                        <a:cubicBezTo>
                          <a:pt x="4513" y="4882"/>
                          <a:pt x="4727" y="6811"/>
                          <a:pt x="4501" y="8823"/>
                        </a:cubicBezTo>
                        <a:cubicBezTo>
                          <a:pt x="4370" y="10026"/>
                          <a:pt x="4037" y="11097"/>
                          <a:pt x="3477" y="12098"/>
                        </a:cubicBezTo>
                        <a:cubicBezTo>
                          <a:pt x="3299" y="12407"/>
                          <a:pt x="3037" y="12705"/>
                          <a:pt x="2799" y="12990"/>
                        </a:cubicBezTo>
                        <a:lnTo>
                          <a:pt x="2715" y="13098"/>
                        </a:lnTo>
                        <a:cubicBezTo>
                          <a:pt x="2703" y="13110"/>
                          <a:pt x="2608" y="13157"/>
                          <a:pt x="2537" y="13157"/>
                        </a:cubicBezTo>
                        <a:lnTo>
                          <a:pt x="2537" y="1315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25">
                    <a:extLst>
                      <a:ext uri="{FF2B5EF4-FFF2-40B4-BE49-F238E27FC236}">
                        <a16:creationId xmlns:a16="http://schemas.microsoft.com/office/drawing/2014/main" id="{4D710DBE-C860-4492-9932-A27D3B88BF0E}"/>
                      </a:ext>
                    </a:extLst>
                  </p:cNvPr>
                  <p:cNvSpPr/>
                  <p:nvPr/>
                </p:nvSpPr>
                <p:spPr>
                  <a:xfrm>
                    <a:off x="6747550" y="2489125"/>
                    <a:ext cx="89325" cy="228325"/>
                  </a:xfrm>
                  <a:custGeom>
                    <a:avLst/>
                    <a:gdLst/>
                    <a:ahLst/>
                    <a:cxnLst/>
                    <a:rect l="l" t="t" r="r" b="b"/>
                    <a:pathLst>
                      <a:path w="3573" h="9133" extrusionOk="0">
                        <a:moveTo>
                          <a:pt x="3358" y="3013"/>
                        </a:moveTo>
                        <a:cubicBezTo>
                          <a:pt x="3275" y="2346"/>
                          <a:pt x="3025" y="1703"/>
                          <a:pt x="2763" y="1084"/>
                        </a:cubicBezTo>
                        <a:cubicBezTo>
                          <a:pt x="2644" y="774"/>
                          <a:pt x="2406" y="501"/>
                          <a:pt x="2180" y="251"/>
                        </a:cubicBezTo>
                        <a:lnTo>
                          <a:pt x="2144" y="191"/>
                        </a:lnTo>
                        <a:cubicBezTo>
                          <a:pt x="2037" y="72"/>
                          <a:pt x="1906" y="1"/>
                          <a:pt x="1751" y="1"/>
                        </a:cubicBezTo>
                        <a:cubicBezTo>
                          <a:pt x="1608" y="1"/>
                          <a:pt x="1477" y="48"/>
                          <a:pt x="1358" y="191"/>
                        </a:cubicBezTo>
                        <a:cubicBezTo>
                          <a:pt x="941" y="620"/>
                          <a:pt x="548" y="1024"/>
                          <a:pt x="191" y="1441"/>
                        </a:cubicBezTo>
                        <a:cubicBezTo>
                          <a:pt x="72" y="1584"/>
                          <a:pt x="1" y="1822"/>
                          <a:pt x="25" y="2037"/>
                        </a:cubicBezTo>
                        <a:cubicBezTo>
                          <a:pt x="60" y="2310"/>
                          <a:pt x="120" y="2584"/>
                          <a:pt x="167" y="2858"/>
                        </a:cubicBezTo>
                        <a:cubicBezTo>
                          <a:pt x="203" y="3096"/>
                          <a:pt x="251" y="3346"/>
                          <a:pt x="287" y="3596"/>
                        </a:cubicBezTo>
                        <a:lnTo>
                          <a:pt x="298" y="3715"/>
                        </a:lnTo>
                        <a:cubicBezTo>
                          <a:pt x="382" y="4430"/>
                          <a:pt x="489" y="5156"/>
                          <a:pt x="370" y="5894"/>
                        </a:cubicBezTo>
                        <a:cubicBezTo>
                          <a:pt x="322" y="6132"/>
                          <a:pt x="310" y="6370"/>
                          <a:pt x="298" y="6585"/>
                        </a:cubicBezTo>
                        <a:cubicBezTo>
                          <a:pt x="287" y="6728"/>
                          <a:pt x="263" y="6870"/>
                          <a:pt x="251" y="7001"/>
                        </a:cubicBezTo>
                        <a:cubicBezTo>
                          <a:pt x="191" y="7513"/>
                          <a:pt x="358" y="7882"/>
                          <a:pt x="763" y="8109"/>
                        </a:cubicBezTo>
                        <a:lnTo>
                          <a:pt x="2549" y="9133"/>
                        </a:lnTo>
                        <a:lnTo>
                          <a:pt x="2620" y="9002"/>
                        </a:lnTo>
                        <a:cubicBezTo>
                          <a:pt x="2668" y="8930"/>
                          <a:pt x="2704" y="8871"/>
                          <a:pt x="2739" y="8811"/>
                        </a:cubicBezTo>
                        <a:cubicBezTo>
                          <a:pt x="2823" y="8680"/>
                          <a:pt x="2882" y="8561"/>
                          <a:pt x="2930" y="8454"/>
                        </a:cubicBezTo>
                        <a:cubicBezTo>
                          <a:pt x="2989" y="8240"/>
                          <a:pt x="3049" y="8013"/>
                          <a:pt x="3108" y="7811"/>
                        </a:cubicBezTo>
                        <a:cubicBezTo>
                          <a:pt x="3287" y="7216"/>
                          <a:pt x="3466" y="6597"/>
                          <a:pt x="3513" y="5977"/>
                        </a:cubicBezTo>
                        <a:cubicBezTo>
                          <a:pt x="3573" y="5132"/>
                          <a:pt x="3525" y="4192"/>
                          <a:pt x="3358" y="3013"/>
                        </a:cubicBezTo>
                        <a:close/>
                        <a:moveTo>
                          <a:pt x="1037" y="7347"/>
                        </a:moveTo>
                        <a:cubicBezTo>
                          <a:pt x="882" y="7204"/>
                          <a:pt x="894" y="7025"/>
                          <a:pt x="953" y="6728"/>
                        </a:cubicBezTo>
                        <a:cubicBezTo>
                          <a:pt x="965" y="6680"/>
                          <a:pt x="965" y="6632"/>
                          <a:pt x="977" y="6585"/>
                        </a:cubicBezTo>
                        <a:cubicBezTo>
                          <a:pt x="1132" y="5596"/>
                          <a:pt x="1132" y="4680"/>
                          <a:pt x="977" y="3787"/>
                        </a:cubicBezTo>
                        <a:cubicBezTo>
                          <a:pt x="953" y="3608"/>
                          <a:pt x="941" y="3430"/>
                          <a:pt x="906" y="3251"/>
                        </a:cubicBezTo>
                        <a:cubicBezTo>
                          <a:pt x="882" y="2977"/>
                          <a:pt x="834" y="2679"/>
                          <a:pt x="775" y="2394"/>
                        </a:cubicBezTo>
                        <a:cubicBezTo>
                          <a:pt x="703" y="2060"/>
                          <a:pt x="775" y="1810"/>
                          <a:pt x="1025" y="1584"/>
                        </a:cubicBezTo>
                        <a:cubicBezTo>
                          <a:pt x="1203" y="1429"/>
                          <a:pt x="1382" y="1275"/>
                          <a:pt x="1572" y="1108"/>
                        </a:cubicBezTo>
                        <a:cubicBezTo>
                          <a:pt x="1632" y="1072"/>
                          <a:pt x="1680" y="1024"/>
                          <a:pt x="1739" y="977"/>
                        </a:cubicBezTo>
                        <a:cubicBezTo>
                          <a:pt x="2882" y="2227"/>
                          <a:pt x="3215" y="6561"/>
                          <a:pt x="2251" y="8037"/>
                        </a:cubicBezTo>
                        <a:cubicBezTo>
                          <a:pt x="1751" y="7942"/>
                          <a:pt x="1370" y="7632"/>
                          <a:pt x="1037" y="73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91;p33">
                  <a:extLst>
                    <a:ext uri="{FF2B5EF4-FFF2-40B4-BE49-F238E27FC236}">
                      <a16:creationId xmlns:a16="http://schemas.microsoft.com/office/drawing/2014/main" id="{3A8E9650-EF2C-4C47-8B44-C0499D3C51D6}"/>
                    </a:ext>
                  </a:extLst>
                </p:cNvPr>
                <p:cNvGrpSpPr/>
                <p:nvPr/>
              </p:nvGrpSpPr>
              <p:grpSpPr>
                <a:xfrm>
                  <a:off x="-3231929" y="3084851"/>
                  <a:ext cx="613895" cy="521910"/>
                  <a:chOff x="1168000" y="1750950"/>
                  <a:chExt cx="405425" cy="344700"/>
                </a:xfrm>
              </p:grpSpPr>
              <p:sp>
                <p:nvSpPr>
                  <p:cNvPr id="20" name="Google Shape;492;p33">
                    <a:extLst>
                      <a:ext uri="{FF2B5EF4-FFF2-40B4-BE49-F238E27FC236}">
                        <a16:creationId xmlns:a16="http://schemas.microsoft.com/office/drawing/2014/main" id="{4FB7EABA-9DD2-47A4-98CD-0188ACB3FAD8}"/>
                      </a:ext>
                    </a:extLst>
                  </p:cNvPr>
                  <p:cNvSpPr/>
                  <p:nvPr/>
                </p:nvSpPr>
                <p:spPr>
                  <a:xfrm>
                    <a:off x="1364750" y="1767600"/>
                    <a:ext cx="190525" cy="258100"/>
                  </a:xfrm>
                  <a:custGeom>
                    <a:avLst/>
                    <a:gdLst/>
                    <a:ahLst/>
                    <a:cxnLst/>
                    <a:rect l="l" t="t" r="r" b="b"/>
                    <a:pathLst>
                      <a:path w="7621" h="10324" extrusionOk="0">
                        <a:moveTo>
                          <a:pt x="5239" y="1"/>
                        </a:moveTo>
                        <a:cubicBezTo>
                          <a:pt x="5025" y="1"/>
                          <a:pt x="4810" y="60"/>
                          <a:pt x="4596" y="84"/>
                        </a:cubicBezTo>
                        <a:cubicBezTo>
                          <a:pt x="4251" y="132"/>
                          <a:pt x="3917" y="191"/>
                          <a:pt x="3572" y="239"/>
                        </a:cubicBezTo>
                        <a:cubicBezTo>
                          <a:pt x="3346" y="263"/>
                          <a:pt x="3120" y="334"/>
                          <a:pt x="2905" y="394"/>
                        </a:cubicBezTo>
                        <a:cubicBezTo>
                          <a:pt x="2489" y="513"/>
                          <a:pt x="2084" y="668"/>
                          <a:pt x="1691" y="858"/>
                        </a:cubicBezTo>
                        <a:cubicBezTo>
                          <a:pt x="1619" y="906"/>
                          <a:pt x="1536" y="906"/>
                          <a:pt x="1441" y="918"/>
                        </a:cubicBezTo>
                        <a:cubicBezTo>
                          <a:pt x="1238" y="953"/>
                          <a:pt x="1060" y="1049"/>
                          <a:pt x="905" y="1191"/>
                        </a:cubicBezTo>
                        <a:cubicBezTo>
                          <a:pt x="595" y="1501"/>
                          <a:pt x="238" y="1787"/>
                          <a:pt x="84" y="2227"/>
                        </a:cubicBezTo>
                        <a:cubicBezTo>
                          <a:pt x="72" y="2287"/>
                          <a:pt x="24" y="2323"/>
                          <a:pt x="0" y="2358"/>
                        </a:cubicBezTo>
                        <a:cubicBezTo>
                          <a:pt x="131" y="3227"/>
                          <a:pt x="262" y="4025"/>
                          <a:pt x="405" y="4835"/>
                        </a:cubicBezTo>
                        <a:cubicBezTo>
                          <a:pt x="441" y="5121"/>
                          <a:pt x="524" y="5406"/>
                          <a:pt x="595" y="5668"/>
                        </a:cubicBezTo>
                        <a:cubicBezTo>
                          <a:pt x="703" y="6037"/>
                          <a:pt x="786" y="6418"/>
                          <a:pt x="846" y="6799"/>
                        </a:cubicBezTo>
                        <a:cubicBezTo>
                          <a:pt x="893" y="7097"/>
                          <a:pt x="941" y="7395"/>
                          <a:pt x="1012" y="7692"/>
                        </a:cubicBezTo>
                        <a:cubicBezTo>
                          <a:pt x="1238" y="8514"/>
                          <a:pt x="1500" y="9312"/>
                          <a:pt x="1596" y="10169"/>
                        </a:cubicBezTo>
                        <a:cubicBezTo>
                          <a:pt x="1608" y="10240"/>
                          <a:pt x="1608" y="10312"/>
                          <a:pt x="1727" y="10324"/>
                        </a:cubicBezTo>
                        <a:cubicBezTo>
                          <a:pt x="2036" y="10085"/>
                          <a:pt x="2393" y="9907"/>
                          <a:pt x="2631" y="9573"/>
                        </a:cubicBezTo>
                        <a:cubicBezTo>
                          <a:pt x="2739" y="9419"/>
                          <a:pt x="2917" y="9312"/>
                          <a:pt x="3096" y="9276"/>
                        </a:cubicBezTo>
                        <a:cubicBezTo>
                          <a:pt x="3441" y="9181"/>
                          <a:pt x="3763" y="9050"/>
                          <a:pt x="4096" y="8883"/>
                        </a:cubicBezTo>
                        <a:cubicBezTo>
                          <a:pt x="4191" y="8835"/>
                          <a:pt x="4310" y="8811"/>
                          <a:pt x="4417" y="8800"/>
                        </a:cubicBezTo>
                        <a:cubicBezTo>
                          <a:pt x="5072" y="8692"/>
                          <a:pt x="5727" y="8597"/>
                          <a:pt x="6382" y="8514"/>
                        </a:cubicBezTo>
                        <a:cubicBezTo>
                          <a:pt x="6463" y="8506"/>
                          <a:pt x="6545" y="8486"/>
                          <a:pt x="6622" y="8486"/>
                        </a:cubicBezTo>
                        <a:cubicBezTo>
                          <a:pt x="6658" y="8486"/>
                          <a:pt x="6693" y="8491"/>
                          <a:pt x="6727" y="8502"/>
                        </a:cubicBezTo>
                        <a:cubicBezTo>
                          <a:pt x="6989" y="8573"/>
                          <a:pt x="7263" y="8526"/>
                          <a:pt x="7525" y="8585"/>
                        </a:cubicBezTo>
                        <a:cubicBezTo>
                          <a:pt x="7549" y="8585"/>
                          <a:pt x="7573" y="8561"/>
                          <a:pt x="7620" y="8526"/>
                        </a:cubicBezTo>
                        <a:cubicBezTo>
                          <a:pt x="7489" y="8180"/>
                          <a:pt x="7442" y="7788"/>
                          <a:pt x="7382" y="7383"/>
                        </a:cubicBezTo>
                        <a:cubicBezTo>
                          <a:pt x="7323" y="7026"/>
                          <a:pt x="7275" y="6668"/>
                          <a:pt x="7215" y="6311"/>
                        </a:cubicBezTo>
                        <a:cubicBezTo>
                          <a:pt x="7203" y="6156"/>
                          <a:pt x="7192" y="6014"/>
                          <a:pt x="7132" y="5894"/>
                        </a:cubicBezTo>
                        <a:cubicBezTo>
                          <a:pt x="6930" y="5406"/>
                          <a:pt x="6894" y="4882"/>
                          <a:pt x="6811" y="4370"/>
                        </a:cubicBezTo>
                        <a:cubicBezTo>
                          <a:pt x="6787" y="4228"/>
                          <a:pt x="6775" y="4061"/>
                          <a:pt x="6715" y="3918"/>
                        </a:cubicBezTo>
                        <a:cubicBezTo>
                          <a:pt x="6596" y="3597"/>
                          <a:pt x="6537" y="3275"/>
                          <a:pt x="6489" y="2942"/>
                        </a:cubicBezTo>
                        <a:lnTo>
                          <a:pt x="6358" y="1965"/>
                        </a:lnTo>
                        <a:cubicBezTo>
                          <a:pt x="6322" y="1811"/>
                          <a:pt x="6299" y="1644"/>
                          <a:pt x="6239" y="1501"/>
                        </a:cubicBezTo>
                        <a:cubicBezTo>
                          <a:pt x="6144" y="1311"/>
                          <a:pt x="6096" y="1096"/>
                          <a:pt x="6072" y="870"/>
                        </a:cubicBezTo>
                        <a:cubicBezTo>
                          <a:pt x="6060" y="703"/>
                          <a:pt x="6025" y="501"/>
                          <a:pt x="6001" y="322"/>
                        </a:cubicBezTo>
                        <a:cubicBezTo>
                          <a:pt x="5977" y="239"/>
                          <a:pt x="5941" y="144"/>
                          <a:pt x="5906" y="60"/>
                        </a:cubicBezTo>
                        <a:cubicBezTo>
                          <a:pt x="5668" y="25"/>
                          <a:pt x="5465" y="1"/>
                          <a:pt x="5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93;p33">
                    <a:extLst>
                      <a:ext uri="{FF2B5EF4-FFF2-40B4-BE49-F238E27FC236}">
                        <a16:creationId xmlns:a16="http://schemas.microsoft.com/office/drawing/2014/main" id="{C561AA36-AF21-4D59-9F3D-943D6B1D1F71}"/>
                      </a:ext>
                    </a:extLst>
                  </p:cNvPr>
                  <p:cNvSpPr/>
                  <p:nvPr/>
                </p:nvSpPr>
                <p:spPr>
                  <a:xfrm>
                    <a:off x="1182875" y="1809700"/>
                    <a:ext cx="204525" cy="245175"/>
                  </a:xfrm>
                  <a:custGeom>
                    <a:avLst/>
                    <a:gdLst/>
                    <a:ahLst/>
                    <a:cxnLst/>
                    <a:rect l="l" t="t" r="r" b="b"/>
                    <a:pathLst>
                      <a:path w="8181" h="9807" extrusionOk="0">
                        <a:moveTo>
                          <a:pt x="4383" y="1"/>
                        </a:moveTo>
                        <a:cubicBezTo>
                          <a:pt x="3995" y="1"/>
                          <a:pt x="3611" y="79"/>
                          <a:pt x="3227" y="139"/>
                        </a:cubicBezTo>
                        <a:cubicBezTo>
                          <a:pt x="2286" y="317"/>
                          <a:pt x="1382" y="615"/>
                          <a:pt x="501" y="948"/>
                        </a:cubicBezTo>
                        <a:cubicBezTo>
                          <a:pt x="322" y="1008"/>
                          <a:pt x="179" y="1115"/>
                          <a:pt x="0" y="1198"/>
                        </a:cubicBezTo>
                        <a:cubicBezTo>
                          <a:pt x="72" y="1317"/>
                          <a:pt x="108" y="1412"/>
                          <a:pt x="179" y="1484"/>
                        </a:cubicBezTo>
                        <a:cubicBezTo>
                          <a:pt x="322" y="1663"/>
                          <a:pt x="405" y="1853"/>
                          <a:pt x="417" y="2079"/>
                        </a:cubicBezTo>
                        <a:cubicBezTo>
                          <a:pt x="441" y="2341"/>
                          <a:pt x="524" y="2579"/>
                          <a:pt x="643" y="2817"/>
                        </a:cubicBezTo>
                        <a:cubicBezTo>
                          <a:pt x="679" y="2901"/>
                          <a:pt x="703" y="2984"/>
                          <a:pt x="715" y="3079"/>
                        </a:cubicBezTo>
                        <a:cubicBezTo>
                          <a:pt x="846" y="3627"/>
                          <a:pt x="977" y="4163"/>
                          <a:pt x="1096" y="4711"/>
                        </a:cubicBezTo>
                        <a:cubicBezTo>
                          <a:pt x="1239" y="5342"/>
                          <a:pt x="1370" y="5973"/>
                          <a:pt x="1501" y="6616"/>
                        </a:cubicBezTo>
                        <a:cubicBezTo>
                          <a:pt x="1536" y="6746"/>
                          <a:pt x="1560" y="6866"/>
                          <a:pt x="1596" y="6985"/>
                        </a:cubicBezTo>
                        <a:cubicBezTo>
                          <a:pt x="1751" y="7568"/>
                          <a:pt x="1905" y="8163"/>
                          <a:pt x="1965" y="8759"/>
                        </a:cubicBezTo>
                        <a:cubicBezTo>
                          <a:pt x="1977" y="8937"/>
                          <a:pt x="2013" y="9104"/>
                          <a:pt x="2036" y="9271"/>
                        </a:cubicBezTo>
                        <a:cubicBezTo>
                          <a:pt x="2072" y="9473"/>
                          <a:pt x="2191" y="9652"/>
                          <a:pt x="2286" y="9806"/>
                        </a:cubicBezTo>
                        <a:cubicBezTo>
                          <a:pt x="2584" y="9592"/>
                          <a:pt x="2846" y="9390"/>
                          <a:pt x="3120" y="9211"/>
                        </a:cubicBezTo>
                        <a:cubicBezTo>
                          <a:pt x="3763" y="8818"/>
                          <a:pt x="4453" y="8509"/>
                          <a:pt x="5203" y="8413"/>
                        </a:cubicBezTo>
                        <a:cubicBezTo>
                          <a:pt x="5584" y="8378"/>
                          <a:pt x="5954" y="8330"/>
                          <a:pt x="6323" y="8259"/>
                        </a:cubicBezTo>
                        <a:cubicBezTo>
                          <a:pt x="6453" y="8230"/>
                          <a:pt x="6581" y="8217"/>
                          <a:pt x="6707" y="8217"/>
                        </a:cubicBezTo>
                        <a:cubicBezTo>
                          <a:pt x="7108" y="8217"/>
                          <a:pt x="7487" y="8348"/>
                          <a:pt x="7859" y="8520"/>
                        </a:cubicBezTo>
                        <a:cubicBezTo>
                          <a:pt x="7930" y="8552"/>
                          <a:pt x="7996" y="8595"/>
                          <a:pt x="8068" y="8595"/>
                        </a:cubicBezTo>
                        <a:cubicBezTo>
                          <a:pt x="8103" y="8595"/>
                          <a:pt x="8140" y="8584"/>
                          <a:pt x="8180" y="8556"/>
                        </a:cubicBezTo>
                        <a:cubicBezTo>
                          <a:pt x="8180" y="8497"/>
                          <a:pt x="8180" y="8413"/>
                          <a:pt x="8168" y="8342"/>
                        </a:cubicBezTo>
                        <a:cubicBezTo>
                          <a:pt x="8121" y="7925"/>
                          <a:pt x="7990" y="7508"/>
                          <a:pt x="7870" y="7092"/>
                        </a:cubicBezTo>
                        <a:cubicBezTo>
                          <a:pt x="7680" y="6413"/>
                          <a:pt x="7489" y="5734"/>
                          <a:pt x="7406" y="5032"/>
                        </a:cubicBezTo>
                        <a:cubicBezTo>
                          <a:pt x="7394" y="4818"/>
                          <a:pt x="7335" y="4615"/>
                          <a:pt x="7275" y="4401"/>
                        </a:cubicBezTo>
                        <a:cubicBezTo>
                          <a:pt x="7156" y="3972"/>
                          <a:pt x="7049" y="3544"/>
                          <a:pt x="7013" y="3091"/>
                        </a:cubicBezTo>
                        <a:cubicBezTo>
                          <a:pt x="6918" y="2317"/>
                          <a:pt x="6835" y="1543"/>
                          <a:pt x="6751" y="770"/>
                        </a:cubicBezTo>
                        <a:cubicBezTo>
                          <a:pt x="6739" y="662"/>
                          <a:pt x="6716" y="543"/>
                          <a:pt x="6692" y="460"/>
                        </a:cubicBezTo>
                        <a:cubicBezTo>
                          <a:pt x="6561" y="424"/>
                          <a:pt x="6442" y="412"/>
                          <a:pt x="6335" y="365"/>
                        </a:cubicBezTo>
                        <a:cubicBezTo>
                          <a:pt x="5932" y="163"/>
                          <a:pt x="5510" y="37"/>
                          <a:pt x="5061" y="37"/>
                        </a:cubicBezTo>
                        <a:cubicBezTo>
                          <a:pt x="5006" y="37"/>
                          <a:pt x="4950" y="39"/>
                          <a:pt x="4894" y="43"/>
                        </a:cubicBezTo>
                        <a:lnTo>
                          <a:pt x="4846" y="43"/>
                        </a:lnTo>
                        <a:cubicBezTo>
                          <a:pt x="4691" y="13"/>
                          <a:pt x="4537" y="1"/>
                          <a:pt x="43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4;p33">
                    <a:extLst>
                      <a:ext uri="{FF2B5EF4-FFF2-40B4-BE49-F238E27FC236}">
                        <a16:creationId xmlns:a16="http://schemas.microsoft.com/office/drawing/2014/main" id="{DAA65BAB-E5E0-4BFB-86C9-695B18B24DB0}"/>
                      </a:ext>
                    </a:extLst>
                  </p:cNvPr>
                  <p:cNvSpPr/>
                  <p:nvPr/>
                </p:nvSpPr>
                <p:spPr>
                  <a:xfrm>
                    <a:off x="1247475" y="2032225"/>
                    <a:ext cx="127700" cy="44675"/>
                  </a:xfrm>
                  <a:custGeom>
                    <a:avLst/>
                    <a:gdLst/>
                    <a:ahLst/>
                    <a:cxnLst/>
                    <a:rect l="l" t="t" r="r" b="b"/>
                    <a:pathLst>
                      <a:path w="5108" h="1787" extrusionOk="0">
                        <a:moveTo>
                          <a:pt x="3977" y="0"/>
                        </a:moveTo>
                        <a:cubicBezTo>
                          <a:pt x="3608" y="36"/>
                          <a:pt x="3239" y="120"/>
                          <a:pt x="2858" y="143"/>
                        </a:cubicBezTo>
                        <a:cubicBezTo>
                          <a:pt x="2227" y="203"/>
                          <a:pt x="1631" y="429"/>
                          <a:pt x="1072" y="739"/>
                        </a:cubicBezTo>
                        <a:cubicBezTo>
                          <a:pt x="691" y="965"/>
                          <a:pt x="310" y="1203"/>
                          <a:pt x="0" y="1572"/>
                        </a:cubicBezTo>
                        <a:cubicBezTo>
                          <a:pt x="60" y="1644"/>
                          <a:pt x="119" y="1727"/>
                          <a:pt x="167" y="1786"/>
                        </a:cubicBezTo>
                        <a:cubicBezTo>
                          <a:pt x="333" y="1679"/>
                          <a:pt x="464" y="1548"/>
                          <a:pt x="631" y="1501"/>
                        </a:cubicBezTo>
                        <a:cubicBezTo>
                          <a:pt x="869" y="1429"/>
                          <a:pt x="1072" y="1310"/>
                          <a:pt x="1298" y="1203"/>
                        </a:cubicBezTo>
                        <a:cubicBezTo>
                          <a:pt x="1869" y="905"/>
                          <a:pt x="2477" y="739"/>
                          <a:pt x="3096" y="655"/>
                        </a:cubicBezTo>
                        <a:cubicBezTo>
                          <a:pt x="3215" y="632"/>
                          <a:pt x="3334" y="620"/>
                          <a:pt x="3429" y="572"/>
                        </a:cubicBezTo>
                        <a:cubicBezTo>
                          <a:pt x="3596" y="477"/>
                          <a:pt x="3786" y="453"/>
                          <a:pt x="3965" y="417"/>
                        </a:cubicBezTo>
                        <a:cubicBezTo>
                          <a:pt x="4322" y="358"/>
                          <a:pt x="4667" y="274"/>
                          <a:pt x="5108" y="203"/>
                        </a:cubicBezTo>
                        <a:cubicBezTo>
                          <a:pt x="4763" y="120"/>
                          <a:pt x="4524" y="60"/>
                          <a:pt x="4310" y="12"/>
                        </a:cubicBezTo>
                        <a:cubicBezTo>
                          <a:pt x="4203" y="0"/>
                          <a:pt x="4084" y="0"/>
                          <a:pt x="39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95;p33">
                    <a:extLst>
                      <a:ext uri="{FF2B5EF4-FFF2-40B4-BE49-F238E27FC236}">
                        <a16:creationId xmlns:a16="http://schemas.microsoft.com/office/drawing/2014/main" id="{6CB3EC37-7D60-4D95-8540-8702D10D2064}"/>
                      </a:ext>
                    </a:extLst>
                  </p:cNvPr>
                  <p:cNvSpPr/>
                  <p:nvPr/>
                </p:nvSpPr>
                <p:spPr>
                  <a:xfrm>
                    <a:off x="1416825" y="1995825"/>
                    <a:ext cx="136350" cy="43425"/>
                  </a:xfrm>
                  <a:custGeom>
                    <a:avLst/>
                    <a:gdLst/>
                    <a:ahLst/>
                    <a:cxnLst/>
                    <a:rect l="l" t="t" r="r" b="b"/>
                    <a:pathLst>
                      <a:path w="5454" h="1737" extrusionOk="0">
                        <a:moveTo>
                          <a:pt x="4423" y="0"/>
                        </a:moveTo>
                        <a:cubicBezTo>
                          <a:pt x="4303" y="0"/>
                          <a:pt x="4183" y="12"/>
                          <a:pt x="4061" y="40"/>
                        </a:cubicBezTo>
                        <a:cubicBezTo>
                          <a:pt x="3870" y="87"/>
                          <a:pt x="3668" y="99"/>
                          <a:pt x="3465" y="123"/>
                        </a:cubicBezTo>
                        <a:cubicBezTo>
                          <a:pt x="2787" y="206"/>
                          <a:pt x="2096" y="325"/>
                          <a:pt x="1477" y="647"/>
                        </a:cubicBezTo>
                        <a:cubicBezTo>
                          <a:pt x="1441" y="659"/>
                          <a:pt x="1418" y="683"/>
                          <a:pt x="1406" y="683"/>
                        </a:cubicBezTo>
                        <a:cubicBezTo>
                          <a:pt x="1025" y="778"/>
                          <a:pt x="703" y="1004"/>
                          <a:pt x="370" y="1218"/>
                        </a:cubicBezTo>
                        <a:cubicBezTo>
                          <a:pt x="191" y="1337"/>
                          <a:pt x="60" y="1492"/>
                          <a:pt x="1" y="1707"/>
                        </a:cubicBezTo>
                        <a:cubicBezTo>
                          <a:pt x="46" y="1727"/>
                          <a:pt x="86" y="1736"/>
                          <a:pt x="123" y="1736"/>
                        </a:cubicBezTo>
                        <a:cubicBezTo>
                          <a:pt x="211" y="1736"/>
                          <a:pt x="279" y="1686"/>
                          <a:pt x="346" y="1635"/>
                        </a:cubicBezTo>
                        <a:cubicBezTo>
                          <a:pt x="632" y="1421"/>
                          <a:pt x="941" y="1302"/>
                          <a:pt x="1263" y="1183"/>
                        </a:cubicBezTo>
                        <a:lnTo>
                          <a:pt x="1715" y="1052"/>
                        </a:lnTo>
                        <a:cubicBezTo>
                          <a:pt x="1787" y="1016"/>
                          <a:pt x="1894" y="1016"/>
                          <a:pt x="1953" y="980"/>
                        </a:cubicBezTo>
                        <a:cubicBezTo>
                          <a:pt x="2120" y="825"/>
                          <a:pt x="2311" y="814"/>
                          <a:pt x="2513" y="778"/>
                        </a:cubicBezTo>
                        <a:cubicBezTo>
                          <a:pt x="2739" y="754"/>
                          <a:pt x="2977" y="718"/>
                          <a:pt x="3204" y="683"/>
                        </a:cubicBezTo>
                        <a:cubicBezTo>
                          <a:pt x="3311" y="659"/>
                          <a:pt x="3406" y="659"/>
                          <a:pt x="3489" y="599"/>
                        </a:cubicBezTo>
                        <a:cubicBezTo>
                          <a:pt x="3680" y="456"/>
                          <a:pt x="3918" y="444"/>
                          <a:pt x="4144" y="409"/>
                        </a:cubicBezTo>
                        <a:cubicBezTo>
                          <a:pt x="4573" y="337"/>
                          <a:pt x="5001" y="266"/>
                          <a:pt x="5454" y="206"/>
                        </a:cubicBezTo>
                        <a:cubicBezTo>
                          <a:pt x="5108" y="100"/>
                          <a:pt x="4770" y="0"/>
                          <a:pt x="4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96;p33">
                    <a:extLst>
                      <a:ext uri="{FF2B5EF4-FFF2-40B4-BE49-F238E27FC236}">
                        <a16:creationId xmlns:a16="http://schemas.microsoft.com/office/drawing/2014/main" id="{CF31EFA3-B652-4D43-9774-F3F0ABAC780C}"/>
                      </a:ext>
                    </a:extLst>
                  </p:cNvPr>
                  <p:cNvSpPr/>
                  <p:nvPr/>
                </p:nvSpPr>
                <p:spPr>
                  <a:xfrm>
                    <a:off x="1168000" y="1750950"/>
                    <a:ext cx="405425" cy="344700"/>
                  </a:xfrm>
                  <a:custGeom>
                    <a:avLst/>
                    <a:gdLst/>
                    <a:ahLst/>
                    <a:cxnLst/>
                    <a:rect l="l" t="t" r="r" b="b"/>
                    <a:pathLst>
                      <a:path w="16217" h="13788" extrusionOk="0">
                        <a:moveTo>
                          <a:pt x="2739" y="13133"/>
                        </a:moveTo>
                        <a:cubicBezTo>
                          <a:pt x="2679" y="13121"/>
                          <a:pt x="2631" y="13097"/>
                          <a:pt x="2584" y="13097"/>
                        </a:cubicBezTo>
                        <a:cubicBezTo>
                          <a:pt x="2322" y="13061"/>
                          <a:pt x="2215" y="12895"/>
                          <a:pt x="2167" y="12656"/>
                        </a:cubicBezTo>
                        <a:cubicBezTo>
                          <a:pt x="2143" y="12478"/>
                          <a:pt x="2108" y="12287"/>
                          <a:pt x="1988" y="12144"/>
                        </a:cubicBezTo>
                        <a:cubicBezTo>
                          <a:pt x="1953" y="12061"/>
                          <a:pt x="1953" y="11978"/>
                          <a:pt x="1929" y="11883"/>
                        </a:cubicBezTo>
                        <a:cubicBezTo>
                          <a:pt x="1905" y="11704"/>
                          <a:pt x="1869" y="11513"/>
                          <a:pt x="1858" y="11335"/>
                        </a:cubicBezTo>
                        <a:cubicBezTo>
                          <a:pt x="1786" y="10835"/>
                          <a:pt x="1715" y="10311"/>
                          <a:pt x="1572" y="9799"/>
                        </a:cubicBezTo>
                        <a:cubicBezTo>
                          <a:pt x="1477" y="9418"/>
                          <a:pt x="1417" y="9013"/>
                          <a:pt x="1322" y="8632"/>
                        </a:cubicBezTo>
                        <a:cubicBezTo>
                          <a:pt x="1203" y="8061"/>
                          <a:pt x="1072" y="7501"/>
                          <a:pt x="941" y="6941"/>
                        </a:cubicBezTo>
                        <a:cubicBezTo>
                          <a:pt x="857" y="6608"/>
                          <a:pt x="774" y="6275"/>
                          <a:pt x="703" y="5929"/>
                        </a:cubicBezTo>
                        <a:cubicBezTo>
                          <a:pt x="667" y="5810"/>
                          <a:pt x="643" y="5679"/>
                          <a:pt x="595" y="5560"/>
                        </a:cubicBezTo>
                        <a:cubicBezTo>
                          <a:pt x="476" y="5239"/>
                          <a:pt x="381" y="4905"/>
                          <a:pt x="345" y="4560"/>
                        </a:cubicBezTo>
                        <a:cubicBezTo>
                          <a:pt x="322" y="4465"/>
                          <a:pt x="310" y="4358"/>
                          <a:pt x="250" y="4286"/>
                        </a:cubicBezTo>
                        <a:cubicBezTo>
                          <a:pt x="107" y="4024"/>
                          <a:pt x="83" y="3727"/>
                          <a:pt x="0" y="3465"/>
                        </a:cubicBezTo>
                        <a:cubicBezTo>
                          <a:pt x="238" y="3179"/>
                          <a:pt x="500" y="2989"/>
                          <a:pt x="834" y="2858"/>
                        </a:cubicBezTo>
                        <a:cubicBezTo>
                          <a:pt x="2036" y="2346"/>
                          <a:pt x="3262" y="1965"/>
                          <a:pt x="4548" y="1786"/>
                        </a:cubicBezTo>
                        <a:cubicBezTo>
                          <a:pt x="4632" y="1762"/>
                          <a:pt x="4703" y="1750"/>
                          <a:pt x="4763" y="1750"/>
                        </a:cubicBezTo>
                        <a:cubicBezTo>
                          <a:pt x="5287" y="1762"/>
                          <a:pt x="5798" y="1750"/>
                          <a:pt x="6310" y="1822"/>
                        </a:cubicBezTo>
                        <a:cubicBezTo>
                          <a:pt x="6668" y="1881"/>
                          <a:pt x="7037" y="1988"/>
                          <a:pt x="7346" y="2215"/>
                        </a:cubicBezTo>
                        <a:cubicBezTo>
                          <a:pt x="7430" y="2274"/>
                          <a:pt x="7525" y="2274"/>
                          <a:pt x="7620" y="2298"/>
                        </a:cubicBezTo>
                        <a:cubicBezTo>
                          <a:pt x="7930" y="1881"/>
                          <a:pt x="8275" y="1512"/>
                          <a:pt x="8680" y="1215"/>
                        </a:cubicBezTo>
                        <a:cubicBezTo>
                          <a:pt x="8811" y="1107"/>
                          <a:pt x="8977" y="1036"/>
                          <a:pt x="9156" y="1012"/>
                        </a:cubicBezTo>
                        <a:cubicBezTo>
                          <a:pt x="9275" y="988"/>
                          <a:pt x="9406" y="929"/>
                          <a:pt x="9525" y="893"/>
                        </a:cubicBezTo>
                        <a:cubicBezTo>
                          <a:pt x="9811" y="750"/>
                          <a:pt x="10073" y="595"/>
                          <a:pt x="10418" y="560"/>
                        </a:cubicBezTo>
                        <a:cubicBezTo>
                          <a:pt x="10430" y="560"/>
                          <a:pt x="10442" y="560"/>
                          <a:pt x="10466" y="548"/>
                        </a:cubicBezTo>
                        <a:cubicBezTo>
                          <a:pt x="10942" y="274"/>
                          <a:pt x="11490" y="274"/>
                          <a:pt x="12014" y="191"/>
                        </a:cubicBezTo>
                        <a:cubicBezTo>
                          <a:pt x="12264" y="143"/>
                          <a:pt x="12526" y="119"/>
                          <a:pt x="12787" y="72"/>
                        </a:cubicBezTo>
                        <a:cubicBezTo>
                          <a:pt x="13026" y="24"/>
                          <a:pt x="13264" y="0"/>
                          <a:pt x="13514" y="72"/>
                        </a:cubicBezTo>
                        <a:cubicBezTo>
                          <a:pt x="13597" y="95"/>
                          <a:pt x="13704" y="72"/>
                          <a:pt x="13811" y="72"/>
                        </a:cubicBezTo>
                        <a:cubicBezTo>
                          <a:pt x="14121" y="72"/>
                          <a:pt x="14335" y="238"/>
                          <a:pt x="14371" y="548"/>
                        </a:cubicBezTo>
                        <a:cubicBezTo>
                          <a:pt x="14419" y="786"/>
                          <a:pt x="14454" y="1036"/>
                          <a:pt x="14478" y="1274"/>
                        </a:cubicBezTo>
                        <a:cubicBezTo>
                          <a:pt x="14526" y="1548"/>
                          <a:pt x="14550" y="1810"/>
                          <a:pt x="14692" y="2060"/>
                        </a:cubicBezTo>
                        <a:cubicBezTo>
                          <a:pt x="14752" y="2179"/>
                          <a:pt x="14776" y="2334"/>
                          <a:pt x="14788" y="2477"/>
                        </a:cubicBezTo>
                        <a:cubicBezTo>
                          <a:pt x="14847" y="2810"/>
                          <a:pt x="14895" y="3131"/>
                          <a:pt x="14942" y="3465"/>
                        </a:cubicBezTo>
                        <a:cubicBezTo>
                          <a:pt x="14990" y="3786"/>
                          <a:pt x="15062" y="4120"/>
                          <a:pt x="15169" y="4429"/>
                        </a:cubicBezTo>
                        <a:cubicBezTo>
                          <a:pt x="15240" y="4655"/>
                          <a:pt x="15264" y="4905"/>
                          <a:pt x="15300" y="5144"/>
                        </a:cubicBezTo>
                        <a:cubicBezTo>
                          <a:pt x="15359" y="5572"/>
                          <a:pt x="15443" y="5989"/>
                          <a:pt x="15585" y="6406"/>
                        </a:cubicBezTo>
                        <a:cubicBezTo>
                          <a:pt x="15681" y="6691"/>
                          <a:pt x="15704" y="7001"/>
                          <a:pt x="15740" y="7299"/>
                        </a:cubicBezTo>
                        <a:cubicBezTo>
                          <a:pt x="15776" y="7501"/>
                          <a:pt x="15824" y="7692"/>
                          <a:pt x="15907" y="7882"/>
                        </a:cubicBezTo>
                        <a:cubicBezTo>
                          <a:pt x="16026" y="8168"/>
                          <a:pt x="16121" y="8477"/>
                          <a:pt x="16181" y="8787"/>
                        </a:cubicBezTo>
                        <a:cubicBezTo>
                          <a:pt x="16216" y="9061"/>
                          <a:pt x="16193" y="9323"/>
                          <a:pt x="16157" y="9608"/>
                        </a:cubicBezTo>
                        <a:cubicBezTo>
                          <a:pt x="16145" y="9704"/>
                          <a:pt x="16062" y="9775"/>
                          <a:pt x="16002" y="9882"/>
                        </a:cubicBezTo>
                        <a:cubicBezTo>
                          <a:pt x="16050" y="10132"/>
                          <a:pt x="16181" y="10382"/>
                          <a:pt x="16074" y="10656"/>
                        </a:cubicBezTo>
                        <a:cubicBezTo>
                          <a:pt x="15883" y="10740"/>
                          <a:pt x="15704" y="10740"/>
                          <a:pt x="15526" y="10668"/>
                        </a:cubicBezTo>
                        <a:cubicBezTo>
                          <a:pt x="15300" y="10573"/>
                          <a:pt x="15073" y="10561"/>
                          <a:pt x="14847" y="10620"/>
                        </a:cubicBezTo>
                        <a:cubicBezTo>
                          <a:pt x="14633" y="10668"/>
                          <a:pt x="14395" y="10680"/>
                          <a:pt x="14169" y="10728"/>
                        </a:cubicBezTo>
                        <a:cubicBezTo>
                          <a:pt x="14002" y="10751"/>
                          <a:pt x="13823" y="10775"/>
                          <a:pt x="13669" y="10870"/>
                        </a:cubicBezTo>
                        <a:cubicBezTo>
                          <a:pt x="13585" y="10930"/>
                          <a:pt x="13466" y="10954"/>
                          <a:pt x="13347" y="10966"/>
                        </a:cubicBezTo>
                        <a:cubicBezTo>
                          <a:pt x="13121" y="11013"/>
                          <a:pt x="12883" y="11025"/>
                          <a:pt x="12656" y="11073"/>
                        </a:cubicBezTo>
                        <a:cubicBezTo>
                          <a:pt x="12478" y="11097"/>
                          <a:pt x="12287" y="11097"/>
                          <a:pt x="12121" y="11228"/>
                        </a:cubicBezTo>
                        <a:cubicBezTo>
                          <a:pt x="12085" y="11263"/>
                          <a:pt x="12025" y="11287"/>
                          <a:pt x="11966" y="11287"/>
                        </a:cubicBezTo>
                        <a:cubicBezTo>
                          <a:pt x="11573" y="11287"/>
                          <a:pt x="11228" y="11466"/>
                          <a:pt x="10871" y="11561"/>
                        </a:cubicBezTo>
                        <a:cubicBezTo>
                          <a:pt x="10597" y="11632"/>
                          <a:pt x="10311" y="11763"/>
                          <a:pt x="10073" y="11966"/>
                        </a:cubicBezTo>
                        <a:cubicBezTo>
                          <a:pt x="9918" y="12085"/>
                          <a:pt x="9787" y="12121"/>
                          <a:pt x="9597" y="12049"/>
                        </a:cubicBezTo>
                        <a:cubicBezTo>
                          <a:pt x="9418" y="11978"/>
                          <a:pt x="9204" y="11918"/>
                          <a:pt x="9013" y="11966"/>
                        </a:cubicBezTo>
                        <a:cubicBezTo>
                          <a:pt x="8406" y="11799"/>
                          <a:pt x="7823" y="11990"/>
                          <a:pt x="7227" y="12121"/>
                        </a:cubicBezTo>
                        <a:cubicBezTo>
                          <a:pt x="6941" y="12180"/>
                          <a:pt x="6668" y="12264"/>
                          <a:pt x="6382" y="12299"/>
                        </a:cubicBezTo>
                        <a:cubicBezTo>
                          <a:pt x="5668" y="12442"/>
                          <a:pt x="5001" y="12692"/>
                          <a:pt x="4382" y="13073"/>
                        </a:cubicBezTo>
                        <a:cubicBezTo>
                          <a:pt x="4370" y="13097"/>
                          <a:pt x="4358" y="13097"/>
                          <a:pt x="4358" y="13109"/>
                        </a:cubicBezTo>
                        <a:cubicBezTo>
                          <a:pt x="4060" y="13240"/>
                          <a:pt x="3763" y="13359"/>
                          <a:pt x="3560" y="13645"/>
                        </a:cubicBezTo>
                        <a:cubicBezTo>
                          <a:pt x="3501" y="13716"/>
                          <a:pt x="3346" y="13752"/>
                          <a:pt x="3239" y="13764"/>
                        </a:cubicBezTo>
                        <a:cubicBezTo>
                          <a:pt x="3108" y="13788"/>
                          <a:pt x="2989" y="13716"/>
                          <a:pt x="2917" y="13597"/>
                        </a:cubicBezTo>
                        <a:cubicBezTo>
                          <a:pt x="2881" y="13407"/>
                          <a:pt x="2810" y="13276"/>
                          <a:pt x="2739" y="13133"/>
                        </a:cubicBezTo>
                        <a:close/>
                        <a:moveTo>
                          <a:pt x="7882" y="3024"/>
                        </a:moveTo>
                        <a:cubicBezTo>
                          <a:pt x="8013" y="3893"/>
                          <a:pt x="8156" y="4691"/>
                          <a:pt x="8287" y="5501"/>
                        </a:cubicBezTo>
                        <a:cubicBezTo>
                          <a:pt x="8335" y="5787"/>
                          <a:pt x="8406" y="6072"/>
                          <a:pt x="8477" y="6334"/>
                        </a:cubicBezTo>
                        <a:cubicBezTo>
                          <a:pt x="8585" y="6703"/>
                          <a:pt x="8680" y="7084"/>
                          <a:pt x="8727" y="7465"/>
                        </a:cubicBezTo>
                        <a:cubicBezTo>
                          <a:pt x="8775" y="7763"/>
                          <a:pt x="8823" y="8061"/>
                          <a:pt x="8894" y="8358"/>
                        </a:cubicBezTo>
                        <a:cubicBezTo>
                          <a:pt x="9120" y="9180"/>
                          <a:pt x="9394" y="9978"/>
                          <a:pt x="9478" y="10835"/>
                        </a:cubicBezTo>
                        <a:cubicBezTo>
                          <a:pt x="9489" y="10906"/>
                          <a:pt x="9489" y="10978"/>
                          <a:pt x="9608" y="10990"/>
                        </a:cubicBezTo>
                        <a:cubicBezTo>
                          <a:pt x="9918" y="10751"/>
                          <a:pt x="10275" y="10573"/>
                          <a:pt x="10513" y="10239"/>
                        </a:cubicBezTo>
                        <a:cubicBezTo>
                          <a:pt x="10621" y="10085"/>
                          <a:pt x="10799" y="9978"/>
                          <a:pt x="10978" y="9942"/>
                        </a:cubicBezTo>
                        <a:cubicBezTo>
                          <a:pt x="11323" y="9847"/>
                          <a:pt x="11656" y="9716"/>
                          <a:pt x="11978" y="9549"/>
                        </a:cubicBezTo>
                        <a:cubicBezTo>
                          <a:pt x="12085" y="9501"/>
                          <a:pt x="12204" y="9477"/>
                          <a:pt x="12311" y="9466"/>
                        </a:cubicBezTo>
                        <a:cubicBezTo>
                          <a:pt x="12954" y="9358"/>
                          <a:pt x="13621" y="9263"/>
                          <a:pt x="14264" y="9180"/>
                        </a:cubicBezTo>
                        <a:cubicBezTo>
                          <a:pt x="14395" y="9168"/>
                          <a:pt x="14514" y="9132"/>
                          <a:pt x="14609" y="9168"/>
                        </a:cubicBezTo>
                        <a:cubicBezTo>
                          <a:pt x="14883" y="9239"/>
                          <a:pt x="15145" y="9192"/>
                          <a:pt x="15419" y="9251"/>
                        </a:cubicBezTo>
                        <a:cubicBezTo>
                          <a:pt x="15431" y="9251"/>
                          <a:pt x="15454" y="9227"/>
                          <a:pt x="15502" y="9192"/>
                        </a:cubicBezTo>
                        <a:cubicBezTo>
                          <a:pt x="15335" y="8835"/>
                          <a:pt x="15300" y="8430"/>
                          <a:pt x="15240" y="8037"/>
                        </a:cubicBezTo>
                        <a:cubicBezTo>
                          <a:pt x="15181" y="7680"/>
                          <a:pt x="15133" y="7322"/>
                          <a:pt x="15073" y="6965"/>
                        </a:cubicBezTo>
                        <a:cubicBezTo>
                          <a:pt x="15062" y="6810"/>
                          <a:pt x="15038" y="6668"/>
                          <a:pt x="14978" y="6549"/>
                        </a:cubicBezTo>
                        <a:cubicBezTo>
                          <a:pt x="14788" y="6048"/>
                          <a:pt x="14740" y="5537"/>
                          <a:pt x="14669" y="5025"/>
                        </a:cubicBezTo>
                        <a:cubicBezTo>
                          <a:pt x="14645" y="4882"/>
                          <a:pt x="14621" y="4715"/>
                          <a:pt x="14561" y="4560"/>
                        </a:cubicBezTo>
                        <a:cubicBezTo>
                          <a:pt x="14442" y="4251"/>
                          <a:pt x="14383" y="3929"/>
                          <a:pt x="14347" y="3596"/>
                        </a:cubicBezTo>
                        <a:lnTo>
                          <a:pt x="14204" y="2619"/>
                        </a:lnTo>
                        <a:cubicBezTo>
                          <a:pt x="14180" y="2465"/>
                          <a:pt x="14145" y="2298"/>
                          <a:pt x="14085" y="2155"/>
                        </a:cubicBezTo>
                        <a:cubicBezTo>
                          <a:pt x="14002" y="1965"/>
                          <a:pt x="13954" y="1750"/>
                          <a:pt x="13930" y="1524"/>
                        </a:cubicBezTo>
                        <a:cubicBezTo>
                          <a:pt x="13907" y="1346"/>
                          <a:pt x="13883" y="1155"/>
                          <a:pt x="13847" y="976"/>
                        </a:cubicBezTo>
                        <a:cubicBezTo>
                          <a:pt x="13835" y="893"/>
                          <a:pt x="13788" y="798"/>
                          <a:pt x="13764" y="714"/>
                        </a:cubicBezTo>
                        <a:cubicBezTo>
                          <a:pt x="13526" y="679"/>
                          <a:pt x="13311" y="655"/>
                          <a:pt x="13097" y="655"/>
                        </a:cubicBezTo>
                        <a:cubicBezTo>
                          <a:pt x="12883" y="655"/>
                          <a:pt x="12656" y="714"/>
                          <a:pt x="12454" y="738"/>
                        </a:cubicBezTo>
                        <a:cubicBezTo>
                          <a:pt x="12109" y="786"/>
                          <a:pt x="11764" y="845"/>
                          <a:pt x="11430" y="893"/>
                        </a:cubicBezTo>
                        <a:cubicBezTo>
                          <a:pt x="11204" y="917"/>
                          <a:pt x="10978" y="988"/>
                          <a:pt x="10751" y="1048"/>
                        </a:cubicBezTo>
                        <a:cubicBezTo>
                          <a:pt x="10335" y="1167"/>
                          <a:pt x="9942" y="1322"/>
                          <a:pt x="9549" y="1512"/>
                        </a:cubicBezTo>
                        <a:cubicBezTo>
                          <a:pt x="9478" y="1560"/>
                          <a:pt x="9382" y="1560"/>
                          <a:pt x="9299" y="1572"/>
                        </a:cubicBezTo>
                        <a:cubicBezTo>
                          <a:pt x="9085" y="1607"/>
                          <a:pt x="8906" y="1703"/>
                          <a:pt x="8763" y="1846"/>
                        </a:cubicBezTo>
                        <a:cubicBezTo>
                          <a:pt x="8454" y="2155"/>
                          <a:pt x="8096" y="2429"/>
                          <a:pt x="7942" y="2881"/>
                        </a:cubicBezTo>
                        <a:cubicBezTo>
                          <a:pt x="7954" y="2953"/>
                          <a:pt x="7918" y="3000"/>
                          <a:pt x="7882" y="3024"/>
                        </a:cubicBezTo>
                        <a:close/>
                        <a:moveTo>
                          <a:pt x="584" y="3572"/>
                        </a:moveTo>
                        <a:cubicBezTo>
                          <a:pt x="655" y="3691"/>
                          <a:pt x="679" y="3774"/>
                          <a:pt x="762" y="3846"/>
                        </a:cubicBezTo>
                        <a:cubicBezTo>
                          <a:pt x="905" y="4024"/>
                          <a:pt x="976" y="4215"/>
                          <a:pt x="1000" y="4441"/>
                        </a:cubicBezTo>
                        <a:cubicBezTo>
                          <a:pt x="1024" y="4715"/>
                          <a:pt x="1096" y="4953"/>
                          <a:pt x="1215" y="5191"/>
                        </a:cubicBezTo>
                        <a:cubicBezTo>
                          <a:pt x="1262" y="5263"/>
                          <a:pt x="1274" y="5358"/>
                          <a:pt x="1298" y="5441"/>
                        </a:cubicBezTo>
                        <a:cubicBezTo>
                          <a:pt x="1429" y="5989"/>
                          <a:pt x="1560" y="6525"/>
                          <a:pt x="1679" y="7072"/>
                        </a:cubicBezTo>
                        <a:cubicBezTo>
                          <a:pt x="1810" y="7703"/>
                          <a:pt x="1953" y="8346"/>
                          <a:pt x="2084" y="8977"/>
                        </a:cubicBezTo>
                        <a:cubicBezTo>
                          <a:pt x="2108" y="9120"/>
                          <a:pt x="2143" y="9239"/>
                          <a:pt x="2167" y="9358"/>
                        </a:cubicBezTo>
                        <a:cubicBezTo>
                          <a:pt x="2334" y="9930"/>
                          <a:pt x="2489" y="10525"/>
                          <a:pt x="2548" y="11121"/>
                        </a:cubicBezTo>
                        <a:cubicBezTo>
                          <a:pt x="2560" y="11299"/>
                          <a:pt x="2584" y="11466"/>
                          <a:pt x="2620" y="11632"/>
                        </a:cubicBezTo>
                        <a:cubicBezTo>
                          <a:pt x="2643" y="11835"/>
                          <a:pt x="2762" y="12013"/>
                          <a:pt x="2870" y="12168"/>
                        </a:cubicBezTo>
                        <a:cubicBezTo>
                          <a:pt x="3167" y="11954"/>
                          <a:pt x="3417" y="11752"/>
                          <a:pt x="3703" y="11573"/>
                        </a:cubicBezTo>
                        <a:cubicBezTo>
                          <a:pt x="4346" y="11180"/>
                          <a:pt x="5025" y="10870"/>
                          <a:pt x="5787" y="10787"/>
                        </a:cubicBezTo>
                        <a:cubicBezTo>
                          <a:pt x="6156" y="10740"/>
                          <a:pt x="6537" y="10692"/>
                          <a:pt x="6906" y="10620"/>
                        </a:cubicBezTo>
                        <a:cubicBezTo>
                          <a:pt x="7453" y="10501"/>
                          <a:pt x="7942" y="10668"/>
                          <a:pt x="8442" y="10882"/>
                        </a:cubicBezTo>
                        <a:cubicBezTo>
                          <a:pt x="8537" y="10930"/>
                          <a:pt x="8644" y="11001"/>
                          <a:pt x="8763" y="10918"/>
                        </a:cubicBezTo>
                        <a:cubicBezTo>
                          <a:pt x="8763" y="10859"/>
                          <a:pt x="8763" y="10787"/>
                          <a:pt x="8751" y="10704"/>
                        </a:cubicBezTo>
                        <a:cubicBezTo>
                          <a:pt x="8704" y="10275"/>
                          <a:pt x="8585" y="9858"/>
                          <a:pt x="8465" y="9442"/>
                        </a:cubicBezTo>
                        <a:cubicBezTo>
                          <a:pt x="8275" y="8763"/>
                          <a:pt x="8084" y="8084"/>
                          <a:pt x="8001" y="7370"/>
                        </a:cubicBezTo>
                        <a:cubicBezTo>
                          <a:pt x="7989" y="7168"/>
                          <a:pt x="7930" y="6953"/>
                          <a:pt x="7870" y="6751"/>
                        </a:cubicBezTo>
                        <a:cubicBezTo>
                          <a:pt x="7751" y="6322"/>
                          <a:pt x="7644" y="5882"/>
                          <a:pt x="7608" y="5441"/>
                        </a:cubicBezTo>
                        <a:cubicBezTo>
                          <a:pt x="7513" y="4667"/>
                          <a:pt x="7430" y="3893"/>
                          <a:pt x="7346" y="3120"/>
                        </a:cubicBezTo>
                        <a:cubicBezTo>
                          <a:pt x="7334" y="3012"/>
                          <a:pt x="7311" y="2893"/>
                          <a:pt x="7287" y="2810"/>
                        </a:cubicBezTo>
                        <a:cubicBezTo>
                          <a:pt x="7156" y="2774"/>
                          <a:pt x="7037" y="2762"/>
                          <a:pt x="6930" y="2715"/>
                        </a:cubicBezTo>
                        <a:cubicBezTo>
                          <a:pt x="6477" y="2489"/>
                          <a:pt x="6001" y="2358"/>
                          <a:pt x="5489" y="2393"/>
                        </a:cubicBezTo>
                        <a:lnTo>
                          <a:pt x="5441" y="2393"/>
                        </a:lnTo>
                        <a:cubicBezTo>
                          <a:pt x="4894" y="2286"/>
                          <a:pt x="4358" y="2405"/>
                          <a:pt x="3822" y="2489"/>
                        </a:cubicBezTo>
                        <a:cubicBezTo>
                          <a:pt x="2881" y="2667"/>
                          <a:pt x="1977" y="2965"/>
                          <a:pt x="1096" y="3298"/>
                        </a:cubicBezTo>
                        <a:cubicBezTo>
                          <a:pt x="905" y="3370"/>
                          <a:pt x="762" y="3477"/>
                          <a:pt x="584" y="3572"/>
                        </a:cubicBezTo>
                        <a:close/>
                        <a:moveTo>
                          <a:pt x="8299" y="11454"/>
                        </a:moveTo>
                        <a:cubicBezTo>
                          <a:pt x="7954" y="11359"/>
                          <a:pt x="7727" y="11311"/>
                          <a:pt x="7501" y="11263"/>
                        </a:cubicBezTo>
                        <a:cubicBezTo>
                          <a:pt x="7394" y="11240"/>
                          <a:pt x="7275" y="11228"/>
                          <a:pt x="7156" y="11240"/>
                        </a:cubicBezTo>
                        <a:cubicBezTo>
                          <a:pt x="6787" y="11287"/>
                          <a:pt x="6418" y="11359"/>
                          <a:pt x="6037" y="11394"/>
                        </a:cubicBezTo>
                        <a:cubicBezTo>
                          <a:pt x="5406" y="11454"/>
                          <a:pt x="4810" y="11680"/>
                          <a:pt x="4251" y="11990"/>
                        </a:cubicBezTo>
                        <a:cubicBezTo>
                          <a:pt x="3870" y="12216"/>
                          <a:pt x="3489" y="12454"/>
                          <a:pt x="3179" y="12823"/>
                        </a:cubicBezTo>
                        <a:cubicBezTo>
                          <a:pt x="3239" y="12895"/>
                          <a:pt x="3298" y="12978"/>
                          <a:pt x="3346" y="13037"/>
                        </a:cubicBezTo>
                        <a:cubicBezTo>
                          <a:pt x="3512" y="12930"/>
                          <a:pt x="3643" y="12787"/>
                          <a:pt x="3810" y="12752"/>
                        </a:cubicBezTo>
                        <a:cubicBezTo>
                          <a:pt x="4048" y="12680"/>
                          <a:pt x="4251" y="12549"/>
                          <a:pt x="4477" y="12454"/>
                        </a:cubicBezTo>
                        <a:cubicBezTo>
                          <a:pt x="5048" y="12156"/>
                          <a:pt x="5656" y="11990"/>
                          <a:pt x="6275" y="11906"/>
                        </a:cubicBezTo>
                        <a:cubicBezTo>
                          <a:pt x="6394" y="11883"/>
                          <a:pt x="6513" y="11871"/>
                          <a:pt x="6608" y="11823"/>
                        </a:cubicBezTo>
                        <a:cubicBezTo>
                          <a:pt x="6775" y="11728"/>
                          <a:pt x="6965" y="11704"/>
                          <a:pt x="7144" y="11656"/>
                        </a:cubicBezTo>
                        <a:cubicBezTo>
                          <a:pt x="7501" y="11609"/>
                          <a:pt x="7858" y="11549"/>
                          <a:pt x="8299" y="11454"/>
                        </a:cubicBezTo>
                        <a:close/>
                        <a:moveTo>
                          <a:pt x="15383" y="9978"/>
                        </a:moveTo>
                        <a:cubicBezTo>
                          <a:pt x="14931" y="9858"/>
                          <a:pt x="14478" y="9727"/>
                          <a:pt x="14002" y="9835"/>
                        </a:cubicBezTo>
                        <a:cubicBezTo>
                          <a:pt x="13811" y="9882"/>
                          <a:pt x="13597" y="9894"/>
                          <a:pt x="13407" y="9918"/>
                        </a:cubicBezTo>
                        <a:cubicBezTo>
                          <a:pt x="12728" y="10001"/>
                          <a:pt x="12037" y="10120"/>
                          <a:pt x="11418" y="10442"/>
                        </a:cubicBezTo>
                        <a:cubicBezTo>
                          <a:pt x="11383" y="10454"/>
                          <a:pt x="11359" y="10478"/>
                          <a:pt x="11335" y="10478"/>
                        </a:cubicBezTo>
                        <a:cubicBezTo>
                          <a:pt x="10966" y="10573"/>
                          <a:pt x="10644" y="10799"/>
                          <a:pt x="10311" y="11013"/>
                        </a:cubicBezTo>
                        <a:cubicBezTo>
                          <a:pt x="10132" y="11132"/>
                          <a:pt x="10001" y="11287"/>
                          <a:pt x="9942" y="11502"/>
                        </a:cubicBezTo>
                        <a:cubicBezTo>
                          <a:pt x="10085" y="11573"/>
                          <a:pt x="10192" y="11502"/>
                          <a:pt x="10287" y="11430"/>
                        </a:cubicBezTo>
                        <a:cubicBezTo>
                          <a:pt x="10561" y="11216"/>
                          <a:pt x="10882" y="11097"/>
                          <a:pt x="11204" y="10978"/>
                        </a:cubicBezTo>
                        <a:lnTo>
                          <a:pt x="11656" y="10847"/>
                        </a:lnTo>
                        <a:cubicBezTo>
                          <a:pt x="11728" y="10811"/>
                          <a:pt x="11835" y="10811"/>
                          <a:pt x="11894" y="10775"/>
                        </a:cubicBezTo>
                        <a:cubicBezTo>
                          <a:pt x="12049" y="10620"/>
                          <a:pt x="12252" y="10609"/>
                          <a:pt x="12454" y="10573"/>
                        </a:cubicBezTo>
                        <a:cubicBezTo>
                          <a:pt x="12680" y="10549"/>
                          <a:pt x="12918" y="10513"/>
                          <a:pt x="13145" y="10478"/>
                        </a:cubicBezTo>
                        <a:cubicBezTo>
                          <a:pt x="13240" y="10454"/>
                          <a:pt x="13347" y="10454"/>
                          <a:pt x="13418" y="10394"/>
                        </a:cubicBezTo>
                        <a:cubicBezTo>
                          <a:pt x="13621" y="10251"/>
                          <a:pt x="13859" y="10239"/>
                          <a:pt x="14073" y="10204"/>
                        </a:cubicBezTo>
                        <a:cubicBezTo>
                          <a:pt x="14526" y="10132"/>
                          <a:pt x="14954" y="10061"/>
                          <a:pt x="15383" y="9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97;p33">
                    <a:extLst>
                      <a:ext uri="{FF2B5EF4-FFF2-40B4-BE49-F238E27FC236}">
                        <a16:creationId xmlns:a16="http://schemas.microsoft.com/office/drawing/2014/main" id="{2A72BAFC-243E-45C2-BD17-63E5B6772418}"/>
                      </a:ext>
                    </a:extLst>
                  </p:cNvPr>
                  <p:cNvSpPr/>
                  <p:nvPr/>
                </p:nvSpPr>
                <p:spPr>
                  <a:xfrm>
                    <a:off x="1404625" y="1833700"/>
                    <a:ext cx="89925" cy="110150"/>
                  </a:xfrm>
                  <a:custGeom>
                    <a:avLst/>
                    <a:gdLst/>
                    <a:ahLst/>
                    <a:cxnLst/>
                    <a:rect l="l" t="t" r="r" b="b"/>
                    <a:pathLst>
                      <a:path w="3597" h="4406" extrusionOk="0">
                        <a:moveTo>
                          <a:pt x="1679" y="1834"/>
                        </a:moveTo>
                        <a:cubicBezTo>
                          <a:pt x="1846" y="1488"/>
                          <a:pt x="2025" y="1167"/>
                          <a:pt x="2037" y="762"/>
                        </a:cubicBezTo>
                        <a:cubicBezTo>
                          <a:pt x="1906" y="762"/>
                          <a:pt x="1798" y="774"/>
                          <a:pt x="1679" y="774"/>
                        </a:cubicBezTo>
                        <a:cubicBezTo>
                          <a:pt x="1310" y="822"/>
                          <a:pt x="941" y="869"/>
                          <a:pt x="560" y="893"/>
                        </a:cubicBezTo>
                        <a:cubicBezTo>
                          <a:pt x="441" y="917"/>
                          <a:pt x="346" y="917"/>
                          <a:pt x="227" y="893"/>
                        </a:cubicBezTo>
                        <a:cubicBezTo>
                          <a:pt x="108" y="881"/>
                          <a:pt x="13" y="774"/>
                          <a:pt x="1" y="655"/>
                        </a:cubicBezTo>
                        <a:cubicBezTo>
                          <a:pt x="1" y="560"/>
                          <a:pt x="48" y="452"/>
                          <a:pt x="143" y="417"/>
                        </a:cubicBezTo>
                        <a:cubicBezTo>
                          <a:pt x="274" y="381"/>
                          <a:pt x="417" y="322"/>
                          <a:pt x="560" y="298"/>
                        </a:cubicBezTo>
                        <a:cubicBezTo>
                          <a:pt x="1072" y="214"/>
                          <a:pt x="1596" y="119"/>
                          <a:pt x="2096" y="60"/>
                        </a:cubicBezTo>
                        <a:cubicBezTo>
                          <a:pt x="2572" y="0"/>
                          <a:pt x="2906" y="357"/>
                          <a:pt x="2787" y="833"/>
                        </a:cubicBezTo>
                        <a:cubicBezTo>
                          <a:pt x="2703" y="1119"/>
                          <a:pt x="2608" y="1381"/>
                          <a:pt x="2501" y="1655"/>
                        </a:cubicBezTo>
                        <a:lnTo>
                          <a:pt x="2322" y="2096"/>
                        </a:lnTo>
                        <a:cubicBezTo>
                          <a:pt x="2394" y="2179"/>
                          <a:pt x="2465" y="2227"/>
                          <a:pt x="2513" y="2274"/>
                        </a:cubicBezTo>
                        <a:cubicBezTo>
                          <a:pt x="2644" y="2441"/>
                          <a:pt x="2584" y="2667"/>
                          <a:pt x="2394" y="2727"/>
                        </a:cubicBezTo>
                        <a:cubicBezTo>
                          <a:pt x="2287" y="2750"/>
                          <a:pt x="2168" y="2774"/>
                          <a:pt x="2048" y="2798"/>
                        </a:cubicBezTo>
                        <a:cubicBezTo>
                          <a:pt x="1977" y="3012"/>
                          <a:pt x="1810" y="3203"/>
                          <a:pt x="1906" y="3441"/>
                        </a:cubicBezTo>
                        <a:cubicBezTo>
                          <a:pt x="2037" y="3500"/>
                          <a:pt x="2144" y="3453"/>
                          <a:pt x="2227" y="3393"/>
                        </a:cubicBezTo>
                        <a:cubicBezTo>
                          <a:pt x="2549" y="3215"/>
                          <a:pt x="2906" y="3215"/>
                          <a:pt x="3239" y="3203"/>
                        </a:cubicBezTo>
                        <a:cubicBezTo>
                          <a:pt x="3418" y="3191"/>
                          <a:pt x="3572" y="3322"/>
                          <a:pt x="3584" y="3465"/>
                        </a:cubicBezTo>
                        <a:cubicBezTo>
                          <a:pt x="3596" y="3620"/>
                          <a:pt x="3513" y="3762"/>
                          <a:pt x="3334" y="3822"/>
                        </a:cubicBezTo>
                        <a:cubicBezTo>
                          <a:pt x="3275" y="3846"/>
                          <a:pt x="3227" y="3858"/>
                          <a:pt x="3168" y="3870"/>
                        </a:cubicBezTo>
                        <a:cubicBezTo>
                          <a:pt x="2727" y="3917"/>
                          <a:pt x="2322" y="4120"/>
                          <a:pt x="1906" y="4286"/>
                        </a:cubicBezTo>
                        <a:cubicBezTo>
                          <a:pt x="1727" y="4358"/>
                          <a:pt x="1513" y="4393"/>
                          <a:pt x="1310" y="4393"/>
                        </a:cubicBezTo>
                        <a:cubicBezTo>
                          <a:pt x="1060" y="4405"/>
                          <a:pt x="894" y="4215"/>
                          <a:pt x="953" y="3977"/>
                        </a:cubicBezTo>
                        <a:cubicBezTo>
                          <a:pt x="1001" y="3762"/>
                          <a:pt x="977" y="3548"/>
                          <a:pt x="1156" y="3381"/>
                        </a:cubicBezTo>
                        <a:cubicBezTo>
                          <a:pt x="1179" y="3370"/>
                          <a:pt x="1191" y="3322"/>
                          <a:pt x="1191" y="3310"/>
                        </a:cubicBezTo>
                        <a:cubicBezTo>
                          <a:pt x="1156" y="3084"/>
                          <a:pt x="1298" y="2893"/>
                          <a:pt x="1370" y="2691"/>
                        </a:cubicBezTo>
                        <a:cubicBezTo>
                          <a:pt x="1394" y="2631"/>
                          <a:pt x="1394" y="2560"/>
                          <a:pt x="1429" y="2477"/>
                        </a:cubicBezTo>
                        <a:cubicBezTo>
                          <a:pt x="1298" y="2417"/>
                          <a:pt x="1191" y="2369"/>
                          <a:pt x="1072" y="2310"/>
                        </a:cubicBezTo>
                        <a:cubicBezTo>
                          <a:pt x="1001" y="2274"/>
                          <a:pt x="905" y="2250"/>
                          <a:pt x="834" y="2203"/>
                        </a:cubicBezTo>
                        <a:cubicBezTo>
                          <a:pt x="727" y="2143"/>
                          <a:pt x="715" y="2000"/>
                          <a:pt x="786" y="1905"/>
                        </a:cubicBezTo>
                        <a:cubicBezTo>
                          <a:pt x="894" y="1774"/>
                          <a:pt x="1036" y="1715"/>
                          <a:pt x="1203" y="1762"/>
                        </a:cubicBezTo>
                        <a:cubicBezTo>
                          <a:pt x="1370" y="1762"/>
                          <a:pt x="1513" y="1786"/>
                          <a:pt x="1679" y="183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98;p33">
                    <a:extLst>
                      <a:ext uri="{FF2B5EF4-FFF2-40B4-BE49-F238E27FC236}">
                        <a16:creationId xmlns:a16="http://schemas.microsoft.com/office/drawing/2014/main" id="{42E335DA-7BAF-4778-B49E-7B36825ADD01}"/>
                      </a:ext>
                    </a:extLst>
                  </p:cNvPr>
                  <p:cNvSpPr/>
                  <p:nvPr/>
                </p:nvSpPr>
                <p:spPr>
                  <a:xfrm>
                    <a:off x="1254025" y="1863150"/>
                    <a:ext cx="75025" cy="122375"/>
                  </a:xfrm>
                  <a:custGeom>
                    <a:avLst/>
                    <a:gdLst/>
                    <a:ahLst/>
                    <a:cxnLst/>
                    <a:rect l="l" t="t" r="r" b="b"/>
                    <a:pathLst>
                      <a:path w="3001" h="4895" extrusionOk="0">
                        <a:moveTo>
                          <a:pt x="1786" y="2977"/>
                        </a:moveTo>
                        <a:cubicBezTo>
                          <a:pt x="1584" y="3037"/>
                          <a:pt x="1405" y="3096"/>
                          <a:pt x="1226" y="3144"/>
                        </a:cubicBezTo>
                        <a:cubicBezTo>
                          <a:pt x="1072" y="3192"/>
                          <a:pt x="893" y="3192"/>
                          <a:pt x="691" y="3215"/>
                        </a:cubicBezTo>
                        <a:cubicBezTo>
                          <a:pt x="679" y="3513"/>
                          <a:pt x="595" y="3799"/>
                          <a:pt x="631" y="4097"/>
                        </a:cubicBezTo>
                        <a:cubicBezTo>
                          <a:pt x="667" y="4323"/>
                          <a:pt x="679" y="4561"/>
                          <a:pt x="572" y="4775"/>
                        </a:cubicBezTo>
                        <a:cubicBezTo>
                          <a:pt x="536" y="4882"/>
                          <a:pt x="393" y="4894"/>
                          <a:pt x="333" y="4811"/>
                        </a:cubicBezTo>
                        <a:cubicBezTo>
                          <a:pt x="274" y="4739"/>
                          <a:pt x="214" y="4644"/>
                          <a:pt x="191" y="4561"/>
                        </a:cubicBezTo>
                        <a:cubicBezTo>
                          <a:pt x="83" y="4239"/>
                          <a:pt x="0" y="3930"/>
                          <a:pt x="71" y="3585"/>
                        </a:cubicBezTo>
                        <a:cubicBezTo>
                          <a:pt x="83" y="3501"/>
                          <a:pt x="83" y="3394"/>
                          <a:pt x="83" y="3287"/>
                        </a:cubicBezTo>
                        <a:lnTo>
                          <a:pt x="83" y="2775"/>
                        </a:lnTo>
                        <a:cubicBezTo>
                          <a:pt x="83" y="2668"/>
                          <a:pt x="95" y="2561"/>
                          <a:pt x="83" y="2477"/>
                        </a:cubicBezTo>
                        <a:cubicBezTo>
                          <a:pt x="12" y="1918"/>
                          <a:pt x="71" y="1382"/>
                          <a:pt x="95" y="834"/>
                        </a:cubicBezTo>
                        <a:cubicBezTo>
                          <a:pt x="119" y="596"/>
                          <a:pt x="191" y="394"/>
                          <a:pt x="333" y="191"/>
                        </a:cubicBezTo>
                        <a:cubicBezTo>
                          <a:pt x="488" y="1"/>
                          <a:pt x="691" y="1"/>
                          <a:pt x="857" y="167"/>
                        </a:cubicBezTo>
                        <a:cubicBezTo>
                          <a:pt x="929" y="239"/>
                          <a:pt x="976" y="334"/>
                          <a:pt x="1036" y="406"/>
                        </a:cubicBezTo>
                        <a:cubicBezTo>
                          <a:pt x="1453" y="989"/>
                          <a:pt x="1869" y="1584"/>
                          <a:pt x="2179" y="2239"/>
                        </a:cubicBezTo>
                        <a:cubicBezTo>
                          <a:pt x="2417" y="2727"/>
                          <a:pt x="2655" y="3215"/>
                          <a:pt x="2941" y="3680"/>
                        </a:cubicBezTo>
                        <a:cubicBezTo>
                          <a:pt x="3000" y="3763"/>
                          <a:pt x="3000" y="3906"/>
                          <a:pt x="3000" y="4001"/>
                        </a:cubicBezTo>
                        <a:cubicBezTo>
                          <a:pt x="3000" y="4168"/>
                          <a:pt x="2893" y="4287"/>
                          <a:pt x="2762" y="4335"/>
                        </a:cubicBezTo>
                        <a:cubicBezTo>
                          <a:pt x="2643" y="4358"/>
                          <a:pt x="2512" y="4299"/>
                          <a:pt x="2441" y="4180"/>
                        </a:cubicBezTo>
                        <a:cubicBezTo>
                          <a:pt x="2346" y="4025"/>
                          <a:pt x="2262" y="3858"/>
                          <a:pt x="2179" y="3692"/>
                        </a:cubicBezTo>
                        <a:cubicBezTo>
                          <a:pt x="2084" y="3430"/>
                          <a:pt x="1941" y="3192"/>
                          <a:pt x="1786" y="2977"/>
                        </a:cubicBezTo>
                        <a:close/>
                        <a:moveTo>
                          <a:pt x="738" y="2620"/>
                        </a:moveTo>
                        <a:cubicBezTo>
                          <a:pt x="1036" y="2608"/>
                          <a:pt x="1286" y="2549"/>
                          <a:pt x="1500" y="2322"/>
                        </a:cubicBezTo>
                        <a:cubicBezTo>
                          <a:pt x="1250" y="1906"/>
                          <a:pt x="1084" y="1465"/>
                          <a:pt x="714" y="1108"/>
                        </a:cubicBezTo>
                        <a:cubicBezTo>
                          <a:pt x="607" y="1584"/>
                          <a:pt x="619" y="2144"/>
                          <a:pt x="738" y="26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603;p35">
                  <a:extLst>
                    <a:ext uri="{FF2B5EF4-FFF2-40B4-BE49-F238E27FC236}">
                      <a16:creationId xmlns:a16="http://schemas.microsoft.com/office/drawing/2014/main" id="{51306362-9D8D-4F66-8A6B-3A0E8B111ECA}"/>
                    </a:ext>
                  </a:extLst>
                </p:cNvPr>
                <p:cNvGrpSpPr/>
                <p:nvPr/>
              </p:nvGrpSpPr>
              <p:grpSpPr>
                <a:xfrm>
                  <a:off x="-2211960" y="3059607"/>
                  <a:ext cx="1056044" cy="547154"/>
                  <a:chOff x="1223650" y="2936500"/>
                  <a:chExt cx="625100" cy="323875"/>
                </a:xfrm>
              </p:grpSpPr>
              <p:sp>
                <p:nvSpPr>
                  <p:cNvPr id="14" name="Google Shape;604;p35">
                    <a:extLst>
                      <a:ext uri="{FF2B5EF4-FFF2-40B4-BE49-F238E27FC236}">
                        <a16:creationId xmlns:a16="http://schemas.microsoft.com/office/drawing/2014/main" id="{E37E1F26-882F-4FC4-966C-CFA5A90BCDEF}"/>
                      </a:ext>
                    </a:extLst>
                  </p:cNvPr>
                  <p:cNvSpPr/>
                  <p:nvPr/>
                </p:nvSpPr>
                <p:spPr>
                  <a:xfrm>
                    <a:off x="1404625" y="2944250"/>
                    <a:ext cx="256300" cy="291425"/>
                  </a:xfrm>
                  <a:custGeom>
                    <a:avLst/>
                    <a:gdLst/>
                    <a:ahLst/>
                    <a:cxnLst/>
                    <a:rect l="l" t="t" r="r" b="b"/>
                    <a:pathLst>
                      <a:path w="10252" h="11657" extrusionOk="0">
                        <a:moveTo>
                          <a:pt x="6013" y="381"/>
                        </a:moveTo>
                        <a:lnTo>
                          <a:pt x="6513" y="381"/>
                        </a:lnTo>
                        <a:cubicBezTo>
                          <a:pt x="8514" y="453"/>
                          <a:pt x="9919" y="1762"/>
                          <a:pt x="10109" y="3739"/>
                        </a:cubicBezTo>
                        <a:cubicBezTo>
                          <a:pt x="10180" y="4560"/>
                          <a:pt x="10252" y="5382"/>
                          <a:pt x="10240" y="6179"/>
                        </a:cubicBezTo>
                        <a:cubicBezTo>
                          <a:pt x="10216" y="7715"/>
                          <a:pt x="9526" y="9013"/>
                          <a:pt x="8645" y="10204"/>
                        </a:cubicBezTo>
                        <a:cubicBezTo>
                          <a:pt x="7847" y="11275"/>
                          <a:pt x="6549" y="11478"/>
                          <a:pt x="5347" y="11585"/>
                        </a:cubicBezTo>
                        <a:cubicBezTo>
                          <a:pt x="4489" y="11656"/>
                          <a:pt x="3584" y="11656"/>
                          <a:pt x="2751" y="11240"/>
                        </a:cubicBezTo>
                        <a:cubicBezTo>
                          <a:pt x="1977" y="10871"/>
                          <a:pt x="1382" y="10370"/>
                          <a:pt x="1025" y="9573"/>
                        </a:cubicBezTo>
                        <a:cubicBezTo>
                          <a:pt x="358" y="8096"/>
                          <a:pt x="1" y="6584"/>
                          <a:pt x="179" y="4965"/>
                        </a:cubicBezTo>
                        <a:cubicBezTo>
                          <a:pt x="477" y="2179"/>
                          <a:pt x="3453" y="0"/>
                          <a:pt x="6013" y="381"/>
                        </a:cubicBezTo>
                        <a:close/>
                        <a:moveTo>
                          <a:pt x="6263" y="8716"/>
                        </a:moveTo>
                        <a:cubicBezTo>
                          <a:pt x="6859" y="8537"/>
                          <a:pt x="6847" y="8239"/>
                          <a:pt x="6751" y="7894"/>
                        </a:cubicBezTo>
                        <a:cubicBezTo>
                          <a:pt x="6632" y="7442"/>
                          <a:pt x="6561" y="6989"/>
                          <a:pt x="6418" y="6537"/>
                        </a:cubicBezTo>
                        <a:cubicBezTo>
                          <a:pt x="6085" y="5477"/>
                          <a:pt x="5847" y="4382"/>
                          <a:pt x="5025" y="3548"/>
                        </a:cubicBezTo>
                        <a:cubicBezTo>
                          <a:pt x="4596" y="3120"/>
                          <a:pt x="4299" y="3155"/>
                          <a:pt x="4073" y="3739"/>
                        </a:cubicBezTo>
                        <a:cubicBezTo>
                          <a:pt x="3882" y="4263"/>
                          <a:pt x="3703" y="4786"/>
                          <a:pt x="3525" y="5322"/>
                        </a:cubicBezTo>
                        <a:cubicBezTo>
                          <a:pt x="3239" y="6156"/>
                          <a:pt x="2965" y="6989"/>
                          <a:pt x="2727" y="7823"/>
                        </a:cubicBezTo>
                        <a:cubicBezTo>
                          <a:pt x="2632" y="8096"/>
                          <a:pt x="2489" y="8442"/>
                          <a:pt x="2858" y="8656"/>
                        </a:cubicBezTo>
                        <a:cubicBezTo>
                          <a:pt x="2930" y="8620"/>
                          <a:pt x="3025" y="8620"/>
                          <a:pt x="3037" y="8573"/>
                        </a:cubicBezTo>
                        <a:cubicBezTo>
                          <a:pt x="3108" y="8454"/>
                          <a:pt x="3203" y="8335"/>
                          <a:pt x="3239" y="8204"/>
                        </a:cubicBezTo>
                        <a:cubicBezTo>
                          <a:pt x="3656" y="6965"/>
                          <a:pt x="3656" y="6965"/>
                          <a:pt x="4966" y="7049"/>
                        </a:cubicBezTo>
                        <a:lnTo>
                          <a:pt x="5144" y="7049"/>
                        </a:lnTo>
                        <a:cubicBezTo>
                          <a:pt x="5597" y="7049"/>
                          <a:pt x="5847" y="7287"/>
                          <a:pt x="5954" y="7703"/>
                        </a:cubicBezTo>
                        <a:cubicBezTo>
                          <a:pt x="6037" y="8025"/>
                          <a:pt x="6156" y="8335"/>
                          <a:pt x="6263" y="87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5;p35">
                    <a:extLst>
                      <a:ext uri="{FF2B5EF4-FFF2-40B4-BE49-F238E27FC236}">
                        <a16:creationId xmlns:a16="http://schemas.microsoft.com/office/drawing/2014/main" id="{4D00EA38-66E9-4486-A875-77DEDDB1273B}"/>
                      </a:ext>
                    </a:extLst>
                  </p:cNvPr>
                  <p:cNvSpPr/>
                  <p:nvPr/>
                </p:nvSpPr>
                <p:spPr>
                  <a:xfrm>
                    <a:off x="1248950" y="2967150"/>
                    <a:ext cx="206900" cy="261975"/>
                  </a:xfrm>
                  <a:custGeom>
                    <a:avLst/>
                    <a:gdLst/>
                    <a:ahLst/>
                    <a:cxnLst/>
                    <a:rect l="l" t="t" r="r" b="b"/>
                    <a:pathLst>
                      <a:path w="8276" h="10479" extrusionOk="0">
                        <a:moveTo>
                          <a:pt x="1" y="4609"/>
                        </a:moveTo>
                        <a:cubicBezTo>
                          <a:pt x="1882" y="2585"/>
                          <a:pt x="6156" y="72"/>
                          <a:pt x="8275" y="1"/>
                        </a:cubicBezTo>
                        <a:cubicBezTo>
                          <a:pt x="7311" y="953"/>
                          <a:pt x="6394" y="1846"/>
                          <a:pt x="6109" y="3168"/>
                        </a:cubicBezTo>
                        <a:cubicBezTo>
                          <a:pt x="5835" y="4418"/>
                          <a:pt x="5739" y="5656"/>
                          <a:pt x="6001" y="6918"/>
                        </a:cubicBezTo>
                        <a:cubicBezTo>
                          <a:pt x="6275" y="8181"/>
                          <a:pt x="6728" y="9371"/>
                          <a:pt x="7549" y="10431"/>
                        </a:cubicBezTo>
                        <a:cubicBezTo>
                          <a:pt x="5561" y="10478"/>
                          <a:pt x="977" y="6811"/>
                          <a:pt x="1" y="46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6;p35">
                    <a:extLst>
                      <a:ext uri="{FF2B5EF4-FFF2-40B4-BE49-F238E27FC236}">
                        <a16:creationId xmlns:a16="http://schemas.microsoft.com/office/drawing/2014/main" id="{FE8219F4-E4A3-4BA7-BC8A-8521B3AB395E}"/>
                      </a:ext>
                    </a:extLst>
                  </p:cNvPr>
                  <p:cNvSpPr/>
                  <p:nvPr/>
                </p:nvSpPr>
                <p:spPr>
                  <a:xfrm>
                    <a:off x="1638000" y="2982650"/>
                    <a:ext cx="190800" cy="233075"/>
                  </a:xfrm>
                  <a:custGeom>
                    <a:avLst/>
                    <a:gdLst/>
                    <a:ahLst/>
                    <a:cxnLst/>
                    <a:rect l="l" t="t" r="r" b="b"/>
                    <a:pathLst>
                      <a:path w="7632" h="9323" extrusionOk="0">
                        <a:moveTo>
                          <a:pt x="1107" y="0"/>
                        </a:moveTo>
                        <a:cubicBezTo>
                          <a:pt x="1691" y="286"/>
                          <a:pt x="2286" y="524"/>
                          <a:pt x="2834" y="857"/>
                        </a:cubicBezTo>
                        <a:cubicBezTo>
                          <a:pt x="3989" y="1548"/>
                          <a:pt x="5179" y="2227"/>
                          <a:pt x="6215" y="3060"/>
                        </a:cubicBezTo>
                        <a:cubicBezTo>
                          <a:pt x="7442" y="4036"/>
                          <a:pt x="7632" y="4036"/>
                          <a:pt x="6406" y="5382"/>
                        </a:cubicBezTo>
                        <a:cubicBezTo>
                          <a:pt x="5715" y="6156"/>
                          <a:pt x="4834" y="6787"/>
                          <a:pt x="3953" y="7358"/>
                        </a:cubicBezTo>
                        <a:cubicBezTo>
                          <a:pt x="2870" y="8037"/>
                          <a:pt x="1691" y="8573"/>
                          <a:pt x="560" y="9168"/>
                        </a:cubicBezTo>
                        <a:cubicBezTo>
                          <a:pt x="441" y="9227"/>
                          <a:pt x="298" y="9251"/>
                          <a:pt x="0" y="9323"/>
                        </a:cubicBezTo>
                        <a:cubicBezTo>
                          <a:pt x="476" y="8275"/>
                          <a:pt x="1036" y="7382"/>
                          <a:pt x="1286" y="6406"/>
                        </a:cubicBezTo>
                        <a:cubicBezTo>
                          <a:pt x="1560" y="5382"/>
                          <a:pt x="1572" y="4262"/>
                          <a:pt x="1607" y="3191"/>
                        </a:cubicBezTo>
                        <a:cubicBezTo>
                          <a:pt x="1631" y="2143"/>
                          <a:pt x="1441" y="1107"/>
                          <a:pt x="976" y="143"/>
                        </a:cubicBezTo>
                        <a:cubicBezTo>
                          <a:pt x="1012" y="83"/>
                          <a:pt x="1048" y="48"/>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7;p35">
                    <a:extLst>
                      <a:ext uri="{FF2B5EF4-FFF2-40B4-BE49-F238E27FC236}">
                        <a16:creationId xmlns:a16="http://schemas.microsoft.com/office/drawing/2014/main" id="{A6C235AA-7CE5-431A-8CFC-4F420098FEC0}"/>
                      </a:ext>
                    </a:extLst>
                  </p:cNvPr>
                  <p:cNvSpPr/>
                  <p:nvPr/>
                </p:nvSpPr>
                <p:spPr>
                  <a:xfrm>
                    <a:off x="1467125" y="3022225"/>
                    <a:ext cx="108975" cy="139925"/>
                  </a:xfrm>
                  <a:custGeom>
                    <a:avLst/>
                    <a:gdLst/>
                    <a:ahLst/>
                    <a:cxnLst/>
                    <a:rect l="l" t="t" r="r" b="b"/>
                    <a:pathLst>
                      <a:path w="4359" h="5597" extrusionOk="0">
                        <a:moveTo>
                          <a:pt x="3763" y="5597"/>
                        </a:moveTo>
                        <a:cubicBezTo>
                          <a:pt x="3656" y="5216"/>
                          <a:pt x="3537" y="4906"/>
                          <a:pt x="3466" y="4584"/>
                        </a:cubicBezTo>
                        <a:cubicBezTo>
                          <a:pt x="3358" y="4168"/>
                          <a:pt x="3108" y="3930"/>
                          <a:pt x="2668" y="3930"/>
                        </a:cubicBezTo>
                        <a:lnTo>
                          <a:pt x="2489" y="3930"/>
                        </a:lnTo>
                        <a:cubicBezTo>
                          <a:pt x="1180" y="3858"/>
                          <a:pt x="1180" y="3858"/>
                          <a:pt x="763" y="5085"/>
                        </a:cubicBezTo>
                        <a:cubicBezTo>
                          <a:pt x="715" y="5216"/>
                          <a:pt x="644" y="5346"/>
                          <a:pt x="549" y="5466"/>
                        </a:cubicBezTo>
                        <a:cubicBezTo>
                          <a:pt x="525" y="5501"/>
                          <a:pt x="441" y="5501"/>
                          <a:pt x="370" y="5537"/>
                        </a:cubicBezTo>
                        <a:cubicBezTo>
                          <a:pt x="1" y="5311"/>
                          <a:pt x="168" y="4977"/>
                          <a:pt x="239" y="4704"/>
                        </a:cubicBezTo>
                        <a:cubicBezTo>
                          <a:pt x="489" y="3870"/>
                          <a:pt x="775" y="3037"/>
                          <a:pt x="1037" y="2203"/>
                        </a:cubicBezTo>
                        <a:cubicBezTo>
                          <a:pt x="1215" y="1679"/>
                          <a:pt x="1394" y="1144"/>
                          <a:pt x="1596" y="620"/>
                        </a:cubicBezTo>
                        <a:cubicBezTo>
                          <a:pt x="1811" y="48"/>
                          <a:pt x="2108" y="1"/>
                          <a:pt x="2549" y="429"/>
                        </a:cubicBezTo>
                        <a:cubicBezTo>
                          <a:pt x="3382" y="1263"/>
                          <a:pt x="3620" y="2370"/>
                          <a:pt x="3930" y="3418"/>
                        </a:cubicBezTo>
                        <a:cubicBezTo>
                          <a:pt x="4061" y="3870"/>
                          <a:pt x="4156" y="4334"/>
                          <a:pt x="4275" y="4775"/>
                        </a:cubicBezTo>
                        <a:cubicBezTo>
                          <a:pt x="4359" y="5120"/>
                          <a:pt x="4359" y="5418"/>
                          <a:pt x="3763" y="5597"/>
                        </a:cubicBezTo>
                        <a:close/>
                        <a:moveTo>
                          <a:pt x="2977" y="3096"/>
                        </a:moveTo>
                        <a:cubicBezTo>
                          <a:pt x="2870" y="2275"/>
                          <a:pt x="2751" y="1715"/>
                          <a:pt x="2096" y="1322"/>
                        </a:cubicBezTo>
                        <a:cubicBezTo>
                          <a:pt x="1739" y="1810"/>
                          <a:pt x="1561" y="2334"/>
                          <a:pt x="1489" y="3037"/>
                        </a:cubicBezTo>
                        <a:cubicBezTo>
                          <a:pt x="1989" y="3049"/>
                          <a:pt x="2430" y="3084"/>
                          <a:pt x="2977" y="309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8;p35">
                    <a:extLst>
                      <a:ext uri="{FF2B5EF4-FFF2-40B4-BE49-F238E27FC236}">
                        <a16:creationId xmlns:a16="http://schemas.microsoft.com/office/drawing/2014/main" id="{94690EA6-047B-48A5-9774-51DD9CBB63AE}"/>
                      </a:ext>
                    </a:extLst>
                  </p:cNvPr>
                  <p:cNvSpPr/>
                  <p:nvPr/>
                </p:nvSpPr>
                <p:spPr>
                  <a:xfrm>
                    <a:off x="1504650" y="3055275"/>
                    <a:ext cx="36925" cy="44375"/>
                  </a:xfrm>
                  <a:custGeom>
                    <a:avLst/>
                    <a:gdLst/>
                    <a:ahLst/>
                    <a:cxnLst/>
                    <a:rect l="l" t="t" r="r" b="b"/>
                    <a:pathLst>
                      <a:path w="1477" h="1775" extrusionOk="0">
                        <a:moveTo>
                          <a:pt x="1476" y="1774"/>
                        </a:moveTo>
                        <a:cubicBezTo>
                          <a:pt x="929" y="1738"/>
                          <a:pt x="488" y="1727"/>
                          <a:pt x="0" y="1715"/>
                        </a:cubicBezTo>
                        <a:cubicBezTo>
                          <a:pt x="72" y="1000"/>
                          <a:pt x="250" y="488"/>
                          <a:pt x="607" y="0"/>
                        </a:cubicBezTo>
                        <a:cubicBezTo>
                          <a:pt x="1250" y="393"/>
                          <a:pt x="1369" y="965"/>
                          <a:pt x="1476" y="177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9;p35">
                    <a:extLst>
                      <a:ext uri="{FF2B5EF4-FFF2-40B4-BE49-F238E27FC236}">
                        <a16:creationId xmlns:a16="http://schemas.microsoft.com/office/drawing/2014/main" id="{AED71176-0918-4BC2-BC64-80CD6983D584}"/>
                      </a:ext>
                    </a:extLst>
                  </p:cNvPr>
                  <p:cNvSpPr/>
                  <p:nvPr/>
                </p:nvSpPr>
                <p:spPr>
                  <a:xfrm>
                    <a:off x="1223650" y="2936500"/>
                    <a:ext cx="625100" cy="323875"/>
                  </a:xfrm>
                  <a:custGeom>
                    <a:avLst/>
                    <a:gdLst/>
                    <a:ahLst/>
                    <a:cxnLst/>
                    <a:rect l="l" t="t" r="r" b="b"/>
                    <a:pathLst>
                      <a:path w="25004" h="12955" extrusionOk="0">
                        <a:moveTo>
                          <a:pt x="24932" y="5763"/>
                        </a:moveTo>
                        <a:cubicBezTo>
                          <a:pt x="24837" y="5668"/>
                          <a:pt x="24754" y="5585"/>
                          <a:pt x="24670" y="5513"/>
                        </a:cubicBezTo>
                        <a:cubicBezTo>
                          <a:pt x="24492" y="5335"/>
                          <a:pt x="24313" y="5180"/>
                          <a:pt x="24123" y="5025"/>
                        </a:cubicBezTo>
                        <a:cubicBezTo>
                          <a:pt x="22480" y="3620"/>
                          <a:pt x="20634" y="2418"/>
                          <a:pt x="18646" y="1477"/>
                        </a:cubicBezTo>
                        <a:cubicBezTo>
                          <a:pt x="18467" y="1394"/>
                          <a:pt x="18277" y="1298"/>
                          <a:pt x="18098" y="1215"/>
                        </a:cubicBezTo>
                        <a:cubicBezTo>
                          <a:pt x="16884" y="620"/>
                          <a:pt x="15634" y="1"/>
                          <a:pt x="14181" y="1"/>
                        </a:cubicBezTo>
                        <a:lnTo>
                          <a:pt x="14050" y="1"/>
                        </a:lnTo>
                        <a:cubicBezTo>
                          <a:pt x="13824" y="1"/>
                          <a:pt x="13586" y="24"/>
                          <a:pt x="13288" y="24"/>
                        </a:cubicBezTo>
                        <a:lnTo>
                          <a:pt x="12490" y="24"/>
                        </a:lnTo>
                        <a:cubicBezTo>
                          <a:pt x="11728" y="24"/>
                          <a:pt x="10847" y="36"/>
                          <a:pt x="10002" y="179"/>
                        </a:cubicBezTo>
                        <a:cubicBezTo>
                          <a:pt x="6728" y="798"/>
                          <a:pt x="3727" y="2429"/>
                          <a:pt x="536" y="5299"/>
                        </a:cubicBezTo>
                        <a:cubicBezTo>
                          <a:pt x="13" y="5775"/>
                          <a:pt x="1" y="6061"/>
                          <a:pt x="477" y="6632"/>
                        </a:cubicBezTo>
                        <a:cubicBezTo>
                          <a:pt x="894" y="7121"/>
                          <a:pt x="1346" y="7609"/>
                          <a:pt x="1775" y="8073"/>
                        </a:cubicBezTo>
                        <a:cubicBezTo>
                          <a:pt x="2013" y="8323"/>
                          <a:pt x="2251" y="8573"/>
                          <a:pt x="2477" y="8847"/>
                        </a:cubicBezTo>
                        <a:cubicBezTo>
                          <a:pt x="3763" y="10276"/>
                          <a:pt x="5430" y="11216"/>
                          <a:pt x="7025" y="12026"/>
                        </a:cubicBezTo>
                        <a:cubicBezTo>
                          <a:pt x="7490" y="12264"/>
                          <a:pt x="8014" y="12466"/>
                          <a:pt x="8549" y="12585"/>
                        </a:cubicBezTo>
                        <a:cubicBezTo>
                          <a:pt x="9609" y="12836"/>
                          <a:pt x="10681" y="12955"/>
                          <a:pt x="11728" y="12955"/>
                        </a:cubicBezTo>
                        <a:cubicBezTo>
                          <a:pt x="13086" y="12955"/>
                          <a:pt x="14467" y="12740"/>
                          <a:pt x="15824" y="12359"/>
                        </a:cubicBezTo>
                        <a:cubicBezTo>
                          <a:pt x="17991" y="11716"/>
                          <a:pt x="20122" y="10621"/>
                          <a:pt x="22313" y="8978"/>
                        </a:cubicBezTo>
                        <a:cubicBezTo>
                          <a:pt x="23182" y="8323"/>
                          <a:pt x="24266" y="7406"/>
                          <a:pt x="24968" y="5954"/>
                        </a:cubicBezTo>
                        <a:lnTo>
                          <a:pt x="25004" y="5858"/>
                        </a:lnTo>
                        <a:close/>
                        <a:moveTo>
                          <a:pt x="12550" y="11752"/>
                        </a:moveTo>
                        <a:cubicBezTo>
                          <a:pt x="12264" y="11776"/>
                          <a:pt x="12026" y="11788"/>
                          <a:pt x="11812" y="11788"/>
                        </a:cubicBezTo>
                        <a:lnTo>
                          <a:pt x="11812" y="11788"/>
                        </a:lnTo>
                        <a:cubicBezTo>
                          <a:pt x="11121" y="11788"/>
                          <a:pt x="10538" y="11669"/>
                          <a:pt x="10049" y="11431"/>
                        </a:cubicBezTo>
                        <a:cubicBezTo>
                          <a:pt x="9228" y="11026"/>
                          <a:pt x="8704" y="10526"/>
                          <a:pt x="8395" y="9835"/>
                        </a:cubicBezTo>
                        <a:cubicBezTo>
                          <a:pt x="7680" y="8264"/>
                          <a:pt x="7394" y="6787"/>
                          <a:pt x="7561" y="5299"/>
                        </a:cubicBezTo>
                        <a:cubicBezTo>
                          <a:pt x="7835" y="2906"/>
                          <a:pt x="10216" y="798"/>
                          <a:pt x="12681" y="798"/>
                        </a:cubicBezTo>
                        <a:cubicBezTo>
                          <a:pt x="12871" y="798"/>
                          <a:pt x="13050" y="810"/>
                          <a:pt x="13252" y="834"/>
                        </a:cubicBezTo>
                        <a:lnTo>
                          <a:pt x="13264" y="834"/>
                        </a:lnTo>
                        <a:lnTo>
                          <a:pt x="13371" y="834"/>
                        </a:lnTo>
                        <a:lnTo>
                          <a:pt x="13550" y="834"/>
                        </a:lnTo>
                        <a:lnTo>
                          <a:pt x="13764" y="834"/>
                        </a:lnTo>
                        <a:cubicBezTo>
                          <a:pt x="15693" y="905"/>
                          <a:pt x="17038" y="2179"/>
                          <a:pt x="17217" y="4073"/>
                        </a:cubicBezTo>
                        <a:cubicBezTo>
                          <a:pt x="17300" y="4799"/>
                          <a:pt x="17372" y="5656"/>
                          <a:pt x="17360" y="6489"/>
                        </a:cubicBezTo>
                        <a:cubicBezTo>
                          <a:pt x="17336" y="8109"/>
                          <a:pt x="16503" y="9442"/>
                          <a:pt x="15788" y="10419"/>
                        </a:cubicBezTo>
                        <a:cubicBezTo>
                          <a:pt x="15002" y="11454"/>
                          <a:pt x="13752" y="11645"/>
                          <a:pt x="12550" y="11752"/>
                        </a:cubicBezTo>
                        <a:close/>
                        <a:moveTo>
                          <a:pt x="8895" y="1417"/>
                        </a:moveTo>
                        <a:cubicBezTo>
                          <a:pt x="8025" y="2287"/>
                          <a:pt x="7240" y="3144"/>
                          <a:pt x="6966" y="4370"/>
                        </a:cubicBezTo>
                        <a:cubicBezTo>
                          <a:pt x="6656" y="5835"/>
                          <a:pt x="6632" y="7049"/>
                          <a:pt x="6871" y="8180"/>
                        </a:cubicBezTo>
                        <a:cubicBezTo>
                          <a:pt x="7132" y="9466"/>
                          <a:pt x="7597" y="10561"/>
                          <a:pt x="8252" y="11490"/>
                        </a:cubicBezTo>
                        <a:cubicBezTo>
                          <a:pt x="6251" y="11216"/>
                          <a:pt x="2203" y="8025"/>
                          <a:pt x="1179" y="5870"/>
                        </a:cubicBezTo>
                        <a:cubicBezTo>
                          <a:pt x="2894" y="4073"/>
                          <a:pt x="6704" y="1751"/>
                          <a:pt x="8895" y="1417"/>
                        </a:cubicBezTo>
                        <a:close/>
                        <a:moveTo>
                          <a:pt x="18003" y="10395"/>
                        </a:moveTo>
                        <a:cubicBezTo>
                          <a:pt x="17681" y="10561"/>
                          <a:pt x="17360" y="10716"/>
                          <a:pt x="17050" y="10883"/>
                        </a:cubicBezTo>
                        <a:cubicBezTo>
                          <a:pt x="16991" y="10919"/>
                          <a:pt x="16931" y="10931"/>
                          <a:pt x="16824" y="10942"/>
                        </a:cubicBezTo>
                        <a:cubicBezTo>
                          <a:pt x="16931" y="10716"/>
                          <a:pt x="17050" y="10490"/>
                          <a:pt x="17146" y="10276"/>
                        </a:cubicBezTo>
                        <a:cubicBezTo>
                          <a:pt x="17491" y="9597"/>
                          <a:pt x="17824" y="8966"/>
                          <a:pt x="18003" y="8275"/>
                        </a:cubicBezTo>
                        <a:cubicBezTo>
                          <a:pt x="18265" y="7240"/>
                          <a:pt x="18301" y="6120"/>
                          <a:pt x="18312" y="5037"/>
                        </a:cubicBezTo>
                        <a:cubicBezTo>
                          <a:pt x="18336" y="3953"/>
                          <a:pt x="18134" y="2953"/>
                          <a:pt x="17729" y="2025"/>
                        </a:cubicBezTo>
                        <a:cubicBezTo>
                          <a:pt x="17884" y="2096"/>
                          <a:pt x="18027" y="2156"/>
                          <a:pt x="18181" y="2239"/>
                        </a:cubicBezTo>
                        <a:cubicBezTo>
                          <a:pt x="18562" y="2418"/>
                          <a:pt x="18967" y="2596"/>
                          <a:pt x="19336" y="2810"/>
                        </a:cubicBezTo>
                        <a:cubicBezTo>
                          <a:pt x="19551" y="2930"/>
                          <a:pt x="19753" y="3072"/>
                          <a:pt x="19967" y="3191"/>
                        </a:cubicBezTo>
                        <a:cubicBezTo>
                          <a:pt x="20896" y="3751"/>
                          <a:pt x="21849" y="4334"/>
                          <a:pt x="22706" y="5001"/>
                        </a:cubicBezTo>
                        <a:lnTo>
                          <a:pt x="22908" y="5168"/>
                        </a:lnTo>
                        <a:cubicBezTo>
                          <a:pt x="23373" y="5537"/>
                          <a:pt x="23658" y="5751"/>
                          <a:pt x="23670" y="5954"/>
                        </a:cubicBezTo>
                        <a:cubicBezTo>
                          <a:pt x="23682" y="6180"/>
                          <a:pt x="23432" y="6513"/>
                          <a:pt x="22884" y="7109"/>
                        </a:cubicBezTo>
                        <a:cubicBezTo>
                          <a:pt x="22265" y="7775"/>
                          <a:pt x="21479" y="8406"/>
                          <a:pt x="20456" y="9049"/>
                        </a:cubicBezTo>
                        <a:cubicBezTo>
                          <a:pt x="19646" y="9561"/>
                          <a:pt x="18812" y="9978"/>
                          <a:pt x="18003" y="1039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Oval 6">
                  <a:extLst>
                    <a:ext uri="{FF2B5EF4-FFF2-40B4-BE49-F238E27FC236}">
                      <a16:creationId xmlns:a16="http://schemas.microsoft.com/office/drawing/2014/main" id="{289E332A-302F-47BE-B818-993D2000556D}"/>
                    </a:ext>
                  </a:extLst>
                </p:cNvPr>
                <p:cNvSpPr/>
                <p:nvPr/>
              </p:nvSpPr>
              <p:spPr>
                <a:xfrm>
                  <a:off x="-3602297" y="1528382"/>
                  <a:ext cx="3184284" cy="3183652"/>
                </a:xfrm>
                <a:prstGeom prst="ellipse">
                  <a:avLst/>
                </a:prstGeom>
                <a:solidFill>
                  <a:srgbClr val="00A651"/>
                </a:solidFill>
                <a:ln>
                  <a:solidFill>
                    <a:srgbClr val="1A8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id="{4F9C27DB-9E24-429F-AEA8-02BA7405A8EA}"/>
                    </a:ext>
                  </a:extLst>
                </p:cNvPr>
                <p:cNvSpPr/>
                <p:nvPr/>
              </p:nvSpPr>
              <p:spPr>
                <a:xfrm>
                  <a:off x="-3333384" y="1978510"/>
                  <a:ext cx="2714625" cy="2130425"/>
                </a:xfrm>
                <a:custGeom>
                  <a:avLst/>
                  <a:gdLst>
                    <a:gd name="connsiteX0" fmla="*/ 85725 w 2714625"/>
                    <a:gd name="connsiteY0" fmla="*/ 1038225 h 2124075"/>
                    <a:gd name="connsiteX1" fmla="*/ 1166812 w 2714625"/>
                    <a:gd name="connsiteY1" fmla="*/ 190500 h 2124075"/>
                    <a:gd name="connsiteX2" fmla="*/ 1700212 w 2714625"/>
                    <a:gd name="connsiteY2" fmla="*/ 466725 h 2124075"/>
                    <a:gd name="connsiteX3" fmla="*/ 1700212 w 2714625"/>
                    <a:gd name="connsiteY3" fmla="*/ 219075 h 2124075"/>
                    <a:gd name="connsiteX4" fmla="*/ 1909762 w 2714625"/>
                    <a:gd name="connsiteY4" fmla="*/ 219075 h 2124075"/>
                    <a:gd name="connsiteX5" fmla="*/ 1909762 w 2714625"/>
                    <a:gd name="connsiteY5" fmla="*/ 633413 h 2124075"/>
                    <a:gd name="connsiteX6" fmla="*/ 2357437 w 2714625"/>
                    <a:gd name="connsiteY6" fmla="*/ 1081088 h 2124075"/>
                    <a:gd name="connsiteX7" fmla="*/ 2176462 w 2714625"/>
                    <a:gd name="connsiteY7" fmla="*/ 1162050 h 2124075"/>
                    <a:gd name="connsiteX8" fmla="*/ 2176462 w 2714625"/>
                    <a:gd name="connsiteY8" fmla="*/ 1924050 h 2124075"/>
                    <a:gd name="connsiteX9" fmla="*/ 1857375 w 2714625"/>
                    <a:gd name="connsiteY9" fmla="*/ 1924050 h 2124075"/>
                    <a:gd name="connsiteX10" fmla="*/ 1857375 w 2714625"/>
                    <a:gd name="connsiteY10" fmla="*/ 1385888 h 2124075"/>
                    <a:gd name="connsiteX11" fmla="*/ 1390650 w 2714625"/>
                    <a:gd name="connsiteY11" fmla="*/ 1385888 h 2124075"/>
                    <a:gd name="connsiteX12" fmla="*/ 1390650 w 2714625"/>
                    <a:gd name="connsiteY12" fmla="*/ 1905000 h 2124075"/>
                    <a:gd name="connsiteX13" fmla="*/ 1066800 w 2714625"/>
                    <a:gd name="connsiteY13" fmla="*/ 1581150 h 2124075"/>
                    <a:gd name="connsiteX14" fmla="*/ 52387 w 2714625"/>
                    <a:gd name="connsiteY14" fmla="*/ 1181100 h 2124075"/>
                    <a:gd name="connsiteX15" fmla="*/ 52387 w 2714625"/>
                    <a:gd name="connsiteY15" fmla="*/ 1371600 h 2124075"/>
                    <a:gd name="connsiteX16" fmla="*/ 847725 w 2714625"/>
                    <a:gd name="connsiteY16" fmla="*/ 1666875 h 2124075"/>
                    <a:gd name="connsiteX17" fmla="*/ 738187 w 2714625"/>
                    <a:gd name="connsiteY17" fmla="*/ 1757363 h 2124075"/>
                    <a:gd name="connsiteX18" fmla="*/ 138112 w 2714625"/>
                    <a:gd name="connsiteY18" fmla="*/ 1543050 h 2124075"/>
                    <a:gd name="connsiteX19" fmla="*/ 138112 w 2714625"/>
                    <a:gd name="connsiteY19" fmla="*/ 1695450 h 2124075"/>
                    <a:gd name="connsiteX20" fmla="*/ 776287 w 2714625"/>
                    <a:gd name="connsiteY20" fmla="*/ 1924050 h 2124075"/>
                    <a:gd name="connsiteX21" fmla="*/ 757237 w 2714625"/>
                    <a:gd name="connsiteY21" fmla="*/ 1947863 h 2124075"/>
                    <a:gd name="connsiteX22" fmla="*/ 219075 w 2714625"/>
                    <a:gd name="connsiteY22" fmla="*/ 1747838 h 2124075"/>
                    <a:gd name="connsiteX23" fmla="*/ 176212 w 2714625"/>
                    <a:gd name="connsiteY23" fmla="*/ 1862138 h 2124075"/>
                    <a:gd name="connsiteX24" fmla="*/ 776287 w 2714625"/>
                    <a:gd name="connsiteY24" fmla="*/ 2100263 h 2124075"/>
                    <a:gd name="connsiteX25" fmla="*/ 1162050 w 2714625"/>
                    <a:gd name="connsiteY25" fmla="*/ 2124075 h 2124075"/>
                    <a:gd name="connsiteX26" fmla="*/ 1162050 w 2714625"/>
                    <a:gd name="connsiteY26" fmla="*/ 2066925 h 2124075"/>
                    <a:gd name="connsiteX27" fmla="*/ 1576387 w 2714625"/>
                    <a:gd name="connsiteY27" fmla="*/ 2066925 h 2124075"/>
                    <a:gd name="connsiteX28" fmla="*/ 1576387 w 2714625"/>
                    <a:gd name="connsiteY28" fmla="*/ 1743075 h 2124075"/>
                    <a:gd name="connsiteX29" fmla="*/ 1538287 w 2714625"/>
                    <a:gd name="connsiteY29" fmla="*/ 1743075 h 2124075"/>
                    <a:gd name="connsiteX30" fmla="*/ 1538287 w 2714625"/>
                    <a:gd name="connsiteY30" fmla="*/ 1519238 h 2124075"/>
                    <a:gd name="connsiteX31" fmla="*/ 1695450 w 2714625"/>
                    <a:gd name="connsiteY31" fmla="*/ 1519238 h 2124075"/>
                    <a:gd name="connsiteX32" fmla="*/ 1695450 w 2714625"/>
                    <a:gd name="connsiteY32" fmla="*/ 2124075 h 2124075"/>
                    <a:gd name="connsiteX33" fmla="*/ 1871662 w 2714625"/>
                    <a:gd name="connsiteY33" fmla="*/ 2124075 h 2124075"/>
                    <a:gd name="connsiteX34" fmla="*/ 1871662 w 2714625"/>
                    <a:gd name="connsiteY34" fmla="*/ 2066925 h 2124075"/>
                    <a:gd name="connsiteX35" fmla="*/ 2352675 w 2714625"/>
                    <a:gd name="connsiteY35" fmla="*/ 2066925 h 2124075"/>
                    <a:gd name="connsiteX36" fmla="*/ 2352675 w 2714625"/>
                    <a:gd name="connsiteY36" fmla="*/ 1766888 h 2124075"/>
                    <a:gd name="connsiteX37" fmla="*/ 2400300 w 2714625"/>
                    <a:gd name="connsiteY37" fmla="*/ 1766888 h 2124075"/>
                    <a:gd name="connsiteX38" fmla="*/ 2400300 w 2714625"/>
                    <a:gd name="connsiteY38" fmla="*/ 1266825 h 2124075"/>
                    <a:gd name="connsiteX39" fmla="*/ 2447925 w 2714625"/>
                    <a:gd name="connsiteY39" fmla="*/ 1266825 h 2124075"/>
                    <a:gd name="connsiteX40" fmla="*/ 2447925 w 2714625"/>
                    <a:gd name="connsiteY40" fmla="*/ 1223963 h 2124075"/>
                    <a:gd name="connsiteX41" fmla="*/ 2714625 w 2714625"/>
                    <a:gd name="connsiteY41" fmla="*/ 1223963 h 2124075"/>
                    <a:gd name="connsiteX42" fmla="*/ 2714625 w 2714625"/>
                    <a:gd name="connsiteY42" fmla="*/ 1138238 h 2124075"/>
                    <a:gd name="connsiteX43" fmla="*/ 2686050 w 2714625"/>
                    <a:gd name="connsiteY43" fmla="*/ 1138238 h 2124075"/>
                    <a:gd name="connsiteX44" fmla="*/ 2686050 w 2714625"/>
                    <a:gd name="connsiteY44" fmla="*/ 1085850 h 2124075"/>
                    <a:gd name="connsiteX45" fmla="*/ 2595562 w 2714625"/>
                    <a:gd name="connsiteY45" fmla="*/ 1085850 h 2124075"/>
                    <a:gd name="connsiteX46" fmla="*/ 2043112 w 2714625"/>
                    <a:gd name="connsiteY46" fmla="*/ 533400 h 2124075"/>
                    <a:gd name="connsiteX47" fmla="*/ 2043112 w 2714625"/>
                    <a:gd name="connsiteY47" fmla="*/ 95250 h 2124075"/>
                    <a:gd name="connsiteX48" fmla="*/ 1562100 w 2714625"/>
                    <a:gd name="connsiteY48" fmla="*/ 95250 h 2124075"/>
                    <a:gd name="connsiteX49" fmla="*/ 1562100 w 2714625"/>
                    <a:gd name="connsiteY49" fmla="*/ 223838 h 2124075"/>
                    <a:gd name="connsiteX50" fmla="*/ 1166812 w 2714625"/>
                    <a:gd name="connsiteY50" fmla="*/ 0 h 2124075"/>
                    <a:gd name="connsiteX51" fmla="*/ 0 w 2714625"/>
                    <a:gd name="connsiteY51" fmla="*/ 890588 h 2124075"/>
                    <a:gd name="connsiteX52" fmla="*/ 85725 w 2714625"/>
                    <a:gd name="connsiteY52" fmla="*/ 1038225 h 212407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57237 w 2714625"/>
                    <a:gd name="connsiteY21" fmla="*/ 1954213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 name="connsiteX0" fmla="*/ 85725 w 2714625"/>
                    <a:gd name="connsiteY0" fmla="*/ 1044575 h 2130425"/>
                    <a:gd name="connsiteX1" fmla="*/ 1166812 w 2714625"/>
                    <a:gd name="connsiteY1" fmla="*/ 196850 h 2130425"/>
                    <a:gd name="connsiteX2" fmla="*/ 1700212 w 2714625"/>
                    <a:gd name="connsiteY2" fmla="*/ 473075 h 2130425"/>
                    <a:gd name="connsiteX3" fmla="*/ 1700212 w 2714625"/>
                    <a:gd name="connsiteY3" fmla="*/ 225425 h 2130425"/>
                    <a:gd name="connsiteX4" fmla="*/ 1909762 w 2714625"/>
                    <a:gd name="connsiteY4" fmla="*/ 225425 h 2130425"/>
                    <a:gd name="connsiteX5" fmla="*/ 1909762 w 2714625"/>
                    <a:gd name="connsiteY5" fmla="*/ 639763 h 2130425"/>
                    <a:gd name="connsiteX6" fmla="*/ 2357437 w 2714625"/>
                    <a:gd name="connsiteY6" fmla="*/ 1087438 h 2130425"/>
                    <a:gd name="connsiteX7" fmla="*/ 2176462 w 2714625"/>
                    <a:gd name="connsiteY7" fmla="*/ 1168400 h 2130425"/>
                    <a:gd name="connsiteX8" fmla="*/ 2176462 w 2714625"/>
                    <a:gd name="connsiteY8" fmla="*/ 1930400 h 2130425"/>
                    <a:gd name="connsiteX9" fmla="*/ 1857375 w 2714625"/>
                    <a:gd name="connsiteY9" fmla="*/ 1930400 h 2130425"/>
                    <a:gd name="connsiteX10" fmla="*/ 1857375 w 2714625"/>
                    <a:gd name="connsiteY10" fmla="*/ 1392238 h 2130425"/>
                    <a:gd name="connsiteX11" fmla="*/ 1390650 w 2714625"/>
                    <a:gd name="connsiteY11" fmla="*/ 1392238 h 2130425"/>
                    <a:gd name="connsiteX12" fmla="*/ 1390650 w 2714625"/>
                    <a:gd name="connsiteY12" fmla="*/ 1911350 h 2130425"/>
                    <a:gd name="connsiteX13" fmla="*/ 1066800 w 2714625"/>
                    <a:gd name="connsiteY13" fmla="*/ 1587500 h 2130425"/>
                    <a:gd name="connsiteX14" fmla="*/ 52387 w 2714625"/>
                    <a:gd name="connsiteY14" fmla="*/ 1187450 h 2130425"/>
                    <a:gd name="connsiteX15" fmla="*/ 52387 w 2714625"/>
                    <a:gd name="connsiteY15" fmla="*/ 1377950 h 2130425"/>
                    <a:gd name="connsiteX16" fmla="*/ 847725 w 2714625"/>
                    <a:gd name="connsiteY16" fmla="*/ 1673225 h 2130425"/>
                    <a:gd name="connsiteX17" fmla="*/ 738187 w 2714625"/>
                    <a:gd name="connsiteY17" fmla="*/ 1763713 h 2130425"/>
                    <a:gd name="connsiteX18" fmla="*/ 138112 w 2714625"/>
                    <a:gd name="connsiteY18" fmla="*/ 1549400 h 2130425"/>
                    <a:gd name="connsiteX19" fmla="*/ 138112 w 2714625"/>
                    <a:gd name="connsiteY19" fmla="*/ 1701800 h 2130425"/>
                    <a:gd name="connsiteX20" fmla="*/ 776287 w 2714625"/>
                    <a:gd name="connsiteY20" fmla="*/ 1930400 h 2130425"/>
                    <a:gd name="connsiteX21" fmla="*/ 764381 w 2714625"/>
                    <a:gd name="connsiteY21" fmla="*/ 1947070 h 2130425"/>
                    <a:gd name="connsiteX22" fmla="*/ 219075 w 2714625"/>
                    <a:gd name="connsiteY22" fmla="*/ 1754188 h 2130425"/>
                    <a:gd name="connsiteX23" fmla="*/ 176212 w 2714625"/>
                    <a:gd name="connsiteY23" fmla="*/ 1868488 h 2130425"/>
                    <a:gd name="connsiteX24" fmla="*/ 776287 w 2714625"/>
                    <a:gd name="connsiteY24" fmla="*/ 2106613 h 2130425"/>
                    <a:gd name="connsiteX25" fmla="*/ 1162050 w 2714625"/>
                    <a:gd name="connsiteY25" fmla="*/ 2130425 h 2130425"/>
                    <a:gd name="connsiteX26" fmla="*/ 1162050 w 2714625"/>
                    <a:gd name="connsiteY26" fmla="*/ 2073275 h 2130425"/>
                    <a:gd name="connsiteX27" fmla="*/ 1576387 w 2714625"/>
                    <a:gd name="connsiteY27" fmla="*/ 2073275 h 2130425"/>
                    <a:gd name="connsiteX28" fmla="*/ 1576387 w 2714625"/>
                    <a:gd name="connsiteY28" fmla="*/ 1749425 h 2130425"/>
                    <a:gd name="connsiteX29" fmla="*/ 1538287 w 2714625"/>
                    <a:gd name="connsiteY29" fmla="*/ 1749425 h 2130425"/>
                    <a:gd name="connsiteX30" fmla="*/ 1538287 w 2714625"/>
                    <a:gd name="connsiteY30" fmla="*/ 1525588 h 2130425"/>
                    <a:gd name="connsiteX31" fmla="*/ 1695450 w 2714625"/>
                    <a:gd name="connsiteY31" fmla="*/ 1525588 h 2130425"/>
                    <a:gd name="connsiteX32" fmla="*/ 1695450 w 2714625"/>
                    <a:gd name="connsiteY32" fmla="*/ 2130425 h 2130425"/>
                    <a:gd name="connsiteX33" fmla="*/ 1871662 w 2714625"/>
                    <a:gd name="connsiteY33" fmla="*/ 2130425 h 2130425"/>
                    <a:gd name="connsiteX34" fmla="*/ 1871662 w 2714625"/>
                    <a:gd name="connsiteY34" fmla="*/ 2073275 h 2130425"/>
                    <a:gd name="connsiteX35" fmla="*/ 2352675 w 2714625"/>
                    <a:gd name="connsiteY35" fmla="*/ 2073275 h 2130425"/>
                    <a:gd name="connsiteX36" fmla="*/ 2352675 w 2714625"/>
                    <a:gd name="connsiteY36" fmla="*/ 1773238 h 2130425"/>
                    <a:gd name="connsiteX37" fmla="*/ 2400300 w 2714625"/>
                    <a:gd name="connsiteY37" fmla="*/ 1773238 h 2130425"/>
                    <a:gd name="connsiteX38" fmla="*/ 2400300 w 2714625"/>
                    <a:gd name="connsiteY38" fmla="*/ 1273175 h 2130425"/>
                    <a:gd name="connsiteX39" fmla="*/ 2447925 w 2714625"/>
                    <a:gd name="connsiteY39" fmla="*/ 1273175 h 2130425"/>
                    <a:gd name="connsiteX40" fmla="*/ 2447925 w 2714625"/>
                    <a:gd name="connsiteY40" fmla="*/ 1230313 h 2130425"/>
                    <a:gd name="connsiteX41" fmla="*/ 2714625 w 2714625"/>
                    <a:gd name="connsiteY41" fmla="*/ 1230313 h 2130425"/>
                    <a:gd name="connsiteX42" fmla="*/ 2714625 w 2714625"/>
                    <a:gd name="connsiteY42" fmla="*/ 1144588 h 2130425"/>
                    <a:gd name="connsiteX43" fmla="*/ 2686050 w 2714625"/>
                    <a:gd name="connsiteY43" fmla="*/ 1144588 h 2130425"/>
                    <a:gd name="connsiteX44" fmla="*/ 2686050 w 2714625"/>
                    <a:gd name="connsiteY44" fmla="*/ 1092200 h 2130425"/>
                    <a:gd name="connsiteX45" fmla="*/ 2595562 w 2714625"/>
                    <a:gd name="connsiteY45" fmla="*/ 1092200 h 2130425"/>
                    <a:gd name="connsiteX46" fmla="*/ 2043112 w 2714625"/>
                    <a:gd name="connsiteY46" fmla="*/ 539750 h 2130425"/>
                    <a:gd name="connsiteX47" fmla="*/ 2043112 w 2714625"/>
                    <a:gd name="connsiteY47" fmla="*/ 101600 h 2130425"/>
                    <a:gd name="connsiteX48" fmla="*/ 1562100 w 2714625"/>
                    <a:gd name="connsiteY48" fmla="*/ 101600 h 2130425"/>
                    <a:gd name="connsiteX49" fmla="*/ 1562100 w 2714625"/>
                    <a:gd name="connsiteY49" fmla="*/ 230188 h 2130425"/>
                    <a:gd name="connsiteX50" fmla="*/ 1135062 w 2714625"/>
                    <a:gd name="connsiteY50" fmla="*/ 0 h 2130425"/>
                    <a:gd name="connsiteX51" fmla="*/ 0 w 2714625"/>
                    <a:gd name="connsiteY51" fmla="*/ 896938 h 2130425"/>
                    <a:gd name="connsiteX52" fmla="*/ 85725 w 2714625"/>
                    <a:gd name="connsiteY52" fmla="*/ 1044575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14625" h="2130425">
                      <a:moveTo>
                        <a:pt x="85725" y="1044575"/>
                      </a:moveTo>
                      <a:lnTo>
                        <a:pt x="1166812" y="196850"/>
                      </a:lnTo>
                      <a:lnTo>
                        <a:pt x="1700212" y="473075"/>
                      </a:lnTo>
                      <a:lnTo>
                        <a:pt x="1700212" y="225425"/>
                      </a:lnTo>
                      <a:lnTo>
                        <a:pt x="1909762" y="225425"/>
                      </a:lnTo>
                      <a:lnTo>
                        <a:pt x="1909762" y="639763"/>
                      </a:lnTo>
                      <a:lnTo>
                        <a:pt x="2357437" y="1087438"/>
                      </a:lnTo>
                      <a:lnTo>
                        <a:pt x="2176462" y="1168400"/>
                      </a:lnTo>
                      <a:lnTo>
                        <a:pt x="2176462" y="1930400"/>
                      </a:lnTo>
                      <a:lnTo>
                        <a:pt x="1857375" y="1930400"/>
                      </a:lnTo>
                      <a:lnTo>
                        <a:pt x="1857375" y="1392238"/>
                      </a:lnTo>
                      <a:lnTo>
                        <a:pt x="1390650" y="1392238"/>
                      </a:lnTo>
                      <a:lnTo>
                        <a:pt x="1390650" y="1911350"/>
                      </a:lnTo>
                      <a:lnTo>
                        <a:pt x="1066800" y="1587500"/>
                      </a:lnTo>
                      <a:lnTo>
                        <a:pt x="52387" y="1187450"/>
                      </a:lnTo>
                      <a:lnTo>
                        <a:pt x="52387" y="1377950"/>
                      </a:lnTo>
                      <a:lnTo>
                        <a:pt x="847725" y="1673225"/>
                      </a:lnTo>
                      <a:lnTo>
                        <a:pt x="738187" y="1763713"/>
                      </a:lnTo>
                      <a:lnTo>
                        <a:pt x="138112" y="1549400"/>
                      </a:lnTo>
                      <a:lnTo>
                        <a:pt x="138112" y="1701800"/>
                      </a:lnTo>
                      <a:lnTo>
                        <a:pt x="776287" y="1930400"/>
                      </a:lnTo>
                      <a:lnTo>
                        <a:pt x="764381" y="1947070"/>
                      </a:lnTo>
                      <a:lnTo>
                        <a:pt x="219075" y="1754188"/>
                      </a:lnTo>
                      <a:lnTo>
                        <a:pt x="176212" y="1868488"/>
                      </a:lnTo>
                      <a:lnTo>
                        <a:pt x="776287" y="2106613"/>
                      </a:lnTo>
                      <a:lnTo>
                        <a:pt x="1162050" y="2130425"/>
                      </a:lnTo>
                      <a:lnTo>
                        <a:pt x="1162050" y="2073275"/>
                      </a:lnTo>
                      <a:lnTo>
                        <a:pt x="1576387" y="2073275"/>
                      </a:lnTo>
                      <a:lnTo>
                        <a:pt x="1576387" y="1749425"/>
                      </a:lnTo>
                      <a:lnTo>
                        <a:pt x="1538287" y="1749425"/>
                      </a:lnTo>
                      <a:lnTo>
                        <a:pt x="1538287" y="1525588"/>
                      </a:lnTo>
                      <a:lnTo>
                        <a:pt x="1695450" y="1525588"/>
                      </a:lnTo>
                      <a:lnTo>
                        <a:pt x="1695450" y="2130425"/>
                      </a:lnTo>
                      <a:lnTo>
                        <a:pt x="1871662" y="2130425"/>
                      </a:lnTo>
                      <a:lnTo>
                        <a:pt x="1871662" y="2073275"/>
                      </a:lnTo>
                      <a:lnTo>
                        <a:pt x="2352675" y="2073275"/>
                      </a:lnTo>
                      <a:lnTo>
                        <a:pt x="2352675" y="1773238"/>
                      </a:lnTo>
                      <a:lnTo>
                        <a:pt x="2400300" y="1773238"/>
                      </a:lnTo>
                      <a:lnTo>
                        <a:pt x="2400300" y="1273175"/>
                      </a:lnTo>
                      <a:lnTo>
                        <a:pt x="2447925" y="1273175"/>
                      </a:lnTo>
                      <a:lnTo>
                        <a:pt x="2447925" y="1230313"/>
                      </a:lnTo>
                      <a:lnTo>
                        <a:pt x="2714625" y="1230313"/>
                      </a:lnTo>
                      <a:lnTo>
                        <a:pt x="2714625" y="1144588"/>
                      </a:lnTo>
                      <a:lnTo>
                        <a:pt x="2686050" y="1144588"/>
                      </a:lnTo>
                      <a:lnTo>
                        <a:pt x="2686050" y="1092200"/>
                      </a:lnTo>
                      <a:lnTo>
                        <a:pt x="2595562" y="1092200"/>
                      </a:lnTo>
                      <a:lnTo>
                        <a:pt x="2043112" y="539750"/>
                      </a:lnTo>
                      <a:lnTo>
                        <a:pt x="2043112" y="101600"/>
                      </a:lnTo>
                      <a:lnTo>
                        <a:pt x="1562100" y="101600"/>
                      </a:lnTo>
                      <a:lnTo>
                        <a:pt x="1562100" y="230188"/>
                      </a:lnTo>
                      <a:lnTo>
                        <a:pt x="1135062" y="0"/>
                      </a:lnTo>
                      <a:lnTo>
                        <a:pt x="0" y="896938"/>
                      </a:lnTo>
                      <a:lnTo>
                        <a:pt x="85725" y="10445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0ECDB8B9-79DC-41E9-A52E-1F6FBDAECA56}"/>
                    </a:ext>
                  </a:extLst>
                </p:cNvPr>
                <p:cNvSpPr/>
                <p:nvPr/>
              </p:nvSpPr>
              <p:spPr>
                <a:xfrm>
                  <a:off x="-1228478" y="2113506"/>
                  <a:ext cx="427928" cy="492474"/>
                </a:xfrm>
                <a:custGeom>
                  <a:avLst/>
                  <a:gdLst>
                    <a:gd name="connsiteX0" fmla="*/ 155609 w 427928"/>
                    <a:gd name="connsiteY0" fmla="*/ 70 h 492474"/>
                    <a:gd name="connsiteX1" fmla="*/ 57184 w 427928"/>
                    <a:gd name="connsiteY1" fmla="*/ 111195 h 492474"/>
                    <a:gd name="connsiteX2" fmla="*/ 34 w 427928"/>
                    <a:gd name="connsiteY2" fmla="*/ 235020 h 492474"/>
                    <a:gd name="connsiteX3" fmla="*/ 50834 w 427928"/>
                    <a:gd name="connsiteY3" fmla="*/ 393770 h 492474"/>
                    <a:gd name="connsiteX4" fmla="*/ 171484 w 427928"/>
                    <a:gd name="connsiteY4" fmla="*/ 469970 h 492474"/>
                    <a:gd name="connsiteX5" fmla="*/ 292134 w 427928"/>
                    <a:gd name="connsiteY5" fmla="*/ 492195 h 492474"/>
                    <a:gd name="connsiteX6" fmla="*/ 349284 w 427928"/>
                    <a:gd name="connsiteY6" fmla="*/ 479495 h 492474"/>
                    <a:gd name="connsiteX7" fmla="*/ 412784 w 427928"/>
                    <a:gd name="connsiteY7" fmla="*/ 438220 h 492474"/>
                    <a:gd name="connsiteX8" fmla="*/ 406434 w 427928"/>
                    <a:gd name="connsiteY8" fmla="*/ 422345 h 492474"/>
                    <a:gd name="connsiteX9" fmla="*/ 184184 w 427928"/>
                    <a:gd name="connsiteY9" fmla="*/ 215970 h 492474"/>
                    <a:gd name="connsiteX10" fmla="*/ 168309 w 427928"/>
                    <a:gd name="connsiteY10" fmla="*/ 171520 h 492474"/>
                    <a:gd name="connsiteX11" fmla="*/ 165134 w 427928"/>
                    <a:gd name="connsiteY11" fmla="*/ 95320 h 492474"/>
                    <a:gd name="connsiteX12" fmla="*/ 155609 w 427928"/>
                    <a:gd name="connsiteY12" fmla="*/ 70 h 4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928" h="492474">
                      <a:moveTo>
                        <a:pt x="155609" y="70"/>
                      </a:moveTo>
                      <a:cubicBezTo>
                        <a:pt x="137617" y="2716"/>
                        <a:pt x="83113" y="72037"/>
                        <a:pt x="57184" y="111195"/>
                      </a:cubicBezTo>
                      <a:cubicBezTo>
                        <a:pt x="31255" y="150353"/>
                        <a:pt x="1092" y="187924"/>
                        <a:pt x="34" y="235020"/>
                      </a:cubicBezTo>
                      <a:cubicBezTo>
                        <a:pt x="-1024" y="282116"/>
                        <a:pt x="22259" y="354612"/>
                        <a:pt x="50834" y="393770"/>
                      </a:cubicBezTo>
                      <a:cubicBezTo>
                        <a:pt x="79409" y="432928"/>
                        <a:pt x="131267" y="453566"/>
                        <a:pt x="171484" y="469970"/>
                      </a:cubicBezTo>
                      <a:cubicBezTo>
                        <a:pt x="211701" y="486374"/>
                        <a:pt x="262501" y="490608"/>
                        <a:pt x="292134" y="492195"/>
                      </a:cubicBezTo>
                      <a:cubicBezTo>
                        <a:pt x="321767" y="493782"/>
                        <a:pt x="329176" y="488491"/>
                        <a:pt x="349284" y="479495"/>
                      </a:cubicBezTo>
                      <a:cubicBezTo>
                        <a:pt x="369392" y="470499"/>
                        <a:pt x="403259" y="447745"/>
                        <a:pt x="412784" y="438220"/>
                      </a:cubicBezTo>
                      <a:cubicBezTo>
                        <a:pt x="422309" y="428695"/>
                        <a:pt x="444534" y="459387"/>
                        <a:pt x="406434" y="422345"/>
                      </a:cubicBezTo>
                      <a:cubicBezTo>
                        <a:pt x="368334" y="385303"/>
                        <a:pt x="223872" y="257774"/>
                        <a:pt x="184184" y="215970"/>
                      </a:cubicBezTo>
                      <a:cubicBezTo>
                        <a:pt x="144496" y="174166"/>
                        <a:pt x="171484" y="191628"/>
                        <a:pt x="168309" y="171520"/>
                      </a:cubicBezTo>
                      <a:cubicBezTo>
                        <a:pt x="165134" y="151412"/>
                        <a:pt x="165663" y="120720"/>
                        <a:pt x="165134" y="95320"/>
                      </a:cubicBezTo>
                      <a:cubicBezTo>
                        <a:pt x="164605" y="69920"/>
                        <a:pt x="173601" y="-2576"/>
                        <a:pt x="155609" y="7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0461CC-9843-4EDA-ACCA-A7F27C01F31C}"/>
                    </a:ext>
                  </a:extLst>
                </p:cNvPr>
                <p:cNvGrpSpPr/>
                <p:nvPr/>
              </p:nvGrpSpPr>
              <p:grpSpPr>
                <a:xfrm>
                  <a:off x="-2373102" y="2524096"/>
                  <a:ext cx="492747" cy="482717"/>
                  <a:chOff x="4307387" y="2033964"/>
                  <a:chExt cx="492747" cy="482717"/>
                </a:xfrm>
              </p:grpSpPr>
              <p:sp>
                <p:nvSpPr>
                  <p:cNvPr id="12" name="Rectangle 11">
                    <a:extLst>
                      <a:ext uri="{FF2B5EF4-FFF2-40B4-BE49-F238E27FC236}">
                        <a16:creationId xmlns:a16="http://schemas.microsoft.com/office/drawing/2014/main" id="{35432669-A392-47A7-85E2-D50F4C46659B}"/>
                      </a:ext>
                    </a:extLst>
                  </p:cNvPr>
                  <p:cNvSpPr/>
                  <p:nvPr/>
                </p:nvSpPr>
                <p:spPr>
                  <a:xfrm>
                    <a:off x="4307387" y="2033964"/>
                    <a:ext cx="492747" cy="4827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DE146E-76DD-4DEB-83BC-0EA8FF3F3063}"/>
                      </a:ext>
                    </a:extLst>
                  </p:cNvPr>
                  <p:cNvSpPr/>
                  <p:nvPr/>
                </p:nvSpPr>
                <p:spPr>
                  <a:xfrm>
                    <a:off x="4451323" y="2173759"/>
                    <a:ext cx="209434" cy="204240"/>
                  </a:xfrm>
                  <a:prstGeom prst="rect">
                    <a:avLst/>
                  </a:pr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a:extLst>
                    <a:ext uri="{FF2B5EF4-FFF2-40B4-BE49-F238E27FC236}">
                      <a16:creationId xmlns:a16="http://schemas.microsoft.com/office/drawing/2014/main" id="{C47E22E3-082C-46BC-BEA0-E1B46C7812E4}"/>
                    </a:ext>
                  </a:extLst>
                </p:cNvPr>
                <p:cNvSpPr/>
                <p:nvPr/>
              </p:nvSpPr>
              <p:spPr>
                <a:xfrm>
                  <a:off x="-2466288" y="3666203"/>
                  <a:ext cx="266700" cy="311944"/>
                </a:xfrm>
                <a:custGeom>
                  <a:avLst/>
                  <a:gdLst>
                    <a:gd name="connsiteX0" fmla="*/ 266700 w 266700"/>
                    <a:gd name="connsiteY0" fmla="*/ 97631 h 311944"/>
                    <a:gd name="connsiteX1" fmla="*/ 266700 w 266700"/>
                    <a:gd name="connsiteY1" fmla="*/ 311944 h 311944"/>
                    <a:gd name="connsiteX2" fmla="*/ 85725 w 266700"/>
                    <a:gd name="connsiteY2" fmla="*/ 311944 h 311944"/>
                    <a:gd name="connsiteX3" fmla="*/ 85725 w 266700"/>
                    <a:gd name="connsiteY3" fmla="*/ 276225 h 311944"/>
                    <a:gd name="connsiteX4" fmla="*/ 190500 w 266700"/>
                    <a:gd name="connsiteY4" fmla="*/ 276225 h 311944"/>
                    <a:gd name="connsiteX5" fmla="*/ 104775 w 266700"/>
                    <a:gd name="connsiteY5" fmla="*/ 190500 h 311944"/>
                    <a:gd name="connsiteX6" fmla="*/ 0 w 266700"/>
                    <a:gd name="connsiteY6" fmla="*/ 190500 h 311944"/>
                    <a:gd name="connsiteX7" fmla="*/ 0 w 266700"/>
                    <a:gd name="connsiteY7" fmla="*/ 140494 h 311944"/>
                    <a:gd name="connsiteX8" fmla="*/ 69056 w 266700"/>
                    <a:gd name="connsiteY8" fmla="*/ 140494 h 311944"/>
                    <a:gd name="connsiteX9" fmla="*/ 69056 w 266700"/>
                    <a:gd name="connsiteY9" fmla="*/ 104775 h 311944"/>
                    <a:gd name="connsiteX10" fmla="*/ 130969 w 266700"/>
                    <a:gd name="connsiteY10" fmla="*/ 104775 h 311944"/>
                    <a:gd name="connsiteX11" fmla="*/ 130969 w 266700"/>
                    <a:gd name="connsiteY11" fmla="*/ 64294 h 311944"/>
                    <a:gd name="connsiteX12" fmla="*/ 83344 w 266700"/>
                    <a:gd name="connsiteY12" fmla="*/ 64294 h 311944"/>
                    <a:gd name="connsiteX13" fmla="*/ 83344 w 266700"/>
                    <a:gd name="connsiteY13" fmla="*/ 0 h 311944"/>
                    <a:gd name="connsiteX14" fmla="*/ 154781 w 266700"/>
                    <a:gd name="connsiteY14" fmla="*/ 0 h 311944"/>
                    <a:gd name="connsiteX15" fmla="*/ 266700 w 266700"/>
                    <a:gd name="connsiteY15" fmla="*/ 97631 h 31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700" h="311944">
                      <a:moveTo>
                        <a:pt x="266700" y="97631"/>
                      </a:moveTo>
                      <a:lnTo>
                        <a:pt x="266700" y="311944"/>
                      </a:lnTo>
                      <a:lnTo>
                        <a:pt x="85725" y="311944"/>
                      </a:lnTo>
                      <a:lnTo>
                        <a:pt x="85725" y="276225"/>
                      </a:lnTo>
                      <a:lnTo>
                        <a:pt x="190500" y="276225"/>
                      </a:lnTo>
                      <a:lnTo>
                        <a:pt x="104775" y="190500"/>
                      </a:lnTo>
                      <a:lnTo>
                        <a:pt x="0" y="190500"/>
                      </a:lnTo>
                      <a:lnTo>
                        <a:pt x="0" y="140494"/>
                      </a:lnTo>
                      <a:lnTo>
                        <a:pt x="69056" y="140494"/>
                      </a:lnTo>
                      <a:lnTo>
                        <a:pt x="69056" y="104775"/>
                      </a:lnTo>
                      <a:lnTo>
                        <a:pt x="130969" y="104775"/>
                      </a:lnTo>
                      <a:lnTo>
                        <a:pt x="130969" y="64294"/>
                      </a:lnTo>
                      <a:lnTo>
                        <a:pt x="83344" y="64294"/>
                      </a:lnTo>
                      <a:lnTo>
                        <a:pt x="83344" y="0"/>
                      </a:lnTo>
                      <a:lnTo>
                        <a:pt x="154781" y="0"/>
                      </a:lnTo>
                      <a:lnTo>
                        <a:pt x="266700" y="97631"/>
                      </a:ln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54EEC395-BD3E-46C9-91D5-843BF564C4F6}"/>
                  </a:ext>
                </a:extLst>
              </p:cNvPr>
              <p:cNvSpPr/>
              <p:nvPr/>
            </p:nvSpPr>
            <p:spPr>
              <a:xfrm>
                <a:off x="1436527" y="571236"/>
                <a:ext cx="3528530" cy="577850"/>
              </a:xfrm>
              <a:prstGeom prst="rect">
                <a:avLst/>
              </a:prstGeom>
            </p:spPr>
            <p:txBody>
              <a:bodyPr wrap="none">
                <a:spAutoFit/>
              </a:bodyPr>
              <a:lstStyle/>
              <a:p>
                <a:pPr>
                  <a:lnSpc>
                    <a:spcPct val="150000"/>
                  </a:lnSpc>
                </a:pPr>
                <a:r>
                  <a:rPr lang="en-US" sz="2400" b="1" dirty="0" err="1">
                    <a:solidFill>
                      <a:srgbClr val="00A651"/>
                    </a:solidFill>
                  </a:rPr>
                  <a:t>Hoạt</a:t>
                </a:r>
                <a:r>
                  <a:rPr lang="en-US" sz="2400" b="1" dirty="0">
                    <a:solidFill>
                      <a:srgbClr val="00A651"/>
                    </a:solidFill>
                  </a:rPr>
                  <a:t> </a:t>
                </a:r>
                <a:r>
                  <a:rPr lang="en-US" sz="2400" b="1" dirty="0" err="1">
                    <a:solidFill>
                      <a:srgbClr val="00A651"/>
                    </a:solidFill>
                  </a:rPr>
                  <a:t>động</a:t>
                </a:r>
                <a:r>
                  <a:rPr lang="en-US" sz="2400" b="1" dirty="0">
                    <a:solidFill>
                      <a:srgbClr val="00A651"/>
                    </a:solidFill>
                  </a:rPr>
                  <a:t> </a:t>
                </a:r>
                <a:r>
                  <a:rPr lang="en-US" sz="2400" b="1" dirty="0" err="1">
                    <a:solidFill>
                      <a:srgbClr val="00A651"/>
                    </a:solidFill>
                  </a:rPr>
                  <a:t>sau</a:t>
                </a:r>
                <a:r>
                  <a:rPr lang="en-US" sz="2400" b="1" dirty="0">
                    <a:solidFill>
                      <a:srgbClr val="00A651"/>
                    </a:solidFill>
                  </a:rPr>
                  <a:t> </a:t>
                </a:r>
                <a:r>
                  <a:rPr lang="en-US" sz="2400" b="1" dirty="0" err="1">
                    <a:solidFill>
                      <a:srgbClr val="00A651"/>
                    </a:solidFill>
                  </a:rPr>
                  <a:t>giờ</a:t>
                </a:r>
                <a:r>
                  <a:rPr lang="en-US" sz="2400" b="1" dirty="0">
                    <a:solidFill>
                      <a:srgbClr val="00A651"/>
                    </a:solidFill>
                  </a:rPr>
                  <a:t> </a:t>
                </a:r>
                <a:r>
                  <a:rPr lang="en-US" sz="2400" b="1" dirty="0" err="1">
                    <a:solidFill>
                      <a:srgbClr val="00A651"/>
                    </a:solidFill>
                  </a:rPr>
                  <a:t>học</a:t>
                </a:r>
                <a:endParaRPr lang="en-US" sz="2400" b="1" dirty="0">
                  <a:solidFill>
                    <a:srgbClr val="00A651"/>
                  </a:solidFill>
                </a:endParaRPr>
              </a:p>
            </p:txBody>
          </p:sp>
        </p:grpSp>
        <p:sp>
          <p:nvSpPr>
            <p:cNvPr id="36" name="TextBox 35">
              <a:extLst>
                <a:ext uri="{FF2B5EF4-FFF2-40B4-BE49-F238E27FC236}">
                  <a16:creationId xmlns:a16="http://schemas.microsoft.com/office/drawing/2014/main" id="{5F9BACBD-7E6D-47DD-90A1-D6EFC17CEBF7}"/>
                </a:ext>
              </a:extLst>
            </p:cNvPr>
            <p:cNvSpPr txBox="1"/>
            <p:nvPr/>
          </p:nvSpPr>
          <p:spPr>
            <a:xfrm>
              <a:off x="792337" y="1216840"/>
              <a:ext cx="7900907" cy="461665"/>
            </a:xfrm>
            <a:prstGeom prst="rect">
              <a:avLst/>
            </a:prstGeom>
            <a:noFill/>
          </p:spPr>
          <p:txBody>
            <a:bodyPr wrap="square" rtlCol="0">
              <a:spAutoFit/>
            </a:bodyPr>
            <a:lstStyle/>
            <a:p>
              <a:r>
                <a:rPr lang="vi-VN" sz="2400" dirty="0"/>
                <a:t>Về nhà, tự phục vụ bản thân với các công việc phù hợp.</a:t>
              </a:r>
            </a:p>
          </p:txBody>
        </p:sp>
      </p:grpSp>
      <p:sp>
        <p:nvSpPr>
          <p:cNvPr id="42" name="Rectangle 41">
            <a:extLst>
              <a:ext uri="{FF2B5EF4-FFF2-40B4-BE49-F238E27FC236}">
                <a16:creationId xmlns:a16="http://schemas.microsoft.com/office/drawing/2014/main" id="{490B639E-26FC-4CC7-A6AC-758C8AC695CA}"/>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6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1000"/>
                                        <p:tgtEl>
                                          <p:spTgt spid="1032"/>
                                        </p:tgtEl>
                                      </p:cBhvr>
                                    </p:animEffect>
                                    <p:anim calcmode="lin" valueType="num">
                                      <p:cBhvr>
                                        <p:cTn id="25" dur="1000" fill="hold"/>
                                        <p:tgtEl>
                                          <p:spTgt spid="1032"/>
                                        </p:tgtEl>
                                        <p:attrNameLst>
                                          <p:attrName>ppt_x</p:attrName>
                                        </p:attrNameLst>
                                      </p:cBhvr>
                                      <p:tavLst>
                                        <p:tav tm="0">
                                          <p:val>
                                            <p:strVal val="#ppt_x"/>
                                          </p:val>
                                        </p:tav>
                                        <p:tav tm="100000">
                                          <p:val>
                                            <p:strVal val="#ppt_x"/>
                                          </p:val>
                                        </p:tav>
                                      </p:tavLst>
                                    </p:anim>
                                    <p:anim calcmode="lin" valueType="num">
                                      <p:cBhvr>
                                        <p:cTn id="26" dur="1000" fill="hold"/>
                                        <p:tgtEl>
                                          <p:spTgt spid="10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fade">
                                      <p:cBhvr>
                                        <p:cTn id="29" dur="1000"/>
                                        <p:tgtEl>
                                          <p:spTgt spid="1030"/>
                                        </p:tgtEl>
                                      </p:cBhvr>
                                    </p:animEffect>
                                    <p:anim calcmode="lin" valueType="num">
                                      <p:cBhvr>
                                        <p:cTn id="30" dur="1000" fill="hold"/>
                                        <p:tgtEl>
                                          <p:spTgt spid="1030"/>
                                        </p:tgtEl>
                                        <p:attrNameLst>
                                          <p:attrName>ppt_x</p:attrName>
                                        </p:attrNameLst>
                                      </p:cBhvr>
                                      <p:tavLst>
                                        <p:tav tm="0">
                                          <p:val>
                                            <p:strVal val="#ppt_x"/>
                                          </p:val>
                                        </p:tav>
                                        <p:tav tm="100000">
                                          <p:val>
                                            <p:strVal val="#ppt_x"/>
                                          </p:val>
                                        </p:tav>
                                      </p:tavLst>
                                    </p:anim>
                                    <p:anim calcmode="lin" valueType="num">
                                      <p:cBhvr>
                                        <p:cTn id="3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B49901-C736-4A54-A636-69ED6CE8C113}"/>
              </a:ext>
            </a:extLst>
          </p:cNvPr>
          <p:cNvGrpSpPr/>
          <p:nvPr/>
        </p:nvGrpSpPr>
        <p:grpSpPr>
          <a:xfrm>
            <a:off x="535828" y="257493"/>
            <a:ext cx="3220224" cy="988451"/>
            <a:chOff x="535828" y="257493"/>
            <a:chExt cx="3220224" cy="988451"/>
          </a:xfrm>
        </p:grpSpPr>
        <p:pic>
          <p:nvPicPr>
            <p:cNvPr id="2" name="Picture 1">
              <a:extLst>
                <a:ext uri="{FF2B5EF4-FFF2-40B4-BE49-F238E27FC236}">
                  <a16:creationId xmlns:a16="http://schemas.microsoft.com/office/drawing/2014/main" id="{1C80324B-3CD5-4D50-9C33-550A108A3AE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5828" y="257493"/>
              <a:ext cx="1059055" cy="988451"/>
            </a:xfrm>
            <a:prstGeom prst="rect">
              <a:avLst/>
            </a:prstGeom>
          </p:spPr>
        </p:pic>
        <p:sp>
          <p:nvSpPr>
            <p:cNvPr id="3" name="Rectangle 2">
              <a:extLst>
                <a:ext uri="{FF2B5EF4-FFF2-40B4-BE49-F238E27FC236}">
                  <a16:creationId xmlns:a16="http://schemas.microsoft.com/office/drawing/2014/main" id="{41B362B8-F93C-4D48-94BF-2E31F0B78BF0}"/>
                </a:ext>
              </a:extLst>
            </p:cNvPr>
            <p:cNvSpPr/>
            <p:nvPr/>
          </p:nvSpPr>
          <p:spPr>
            <a:xfrm>
              <a:off x="1594883" y="369218"/>
              <a:ext cx="2161169" cy="577850"/>
            </a:xfrm>
            <a:prstGeom prst="rect">
              <a:avLst/>
            </a:prstGeom>
          </p:spPr>
          <p:txBody>
            <a:bodyPr wrap="none">
              <a:spAutoFit/>
            </a:bodyPr>
            <a:lstStyle/>
            <a:p>
              <a:pPr>
                <a:lnSpc>
                  <a:spcPct val="150000"/>
                </a:lnSpc>
              </a:pPr>
              <a:r>
                <a:rPr lang="en-US" sz="2400" b="1" dirty="0" err="1">
                  <a:solidFill>
                    <a:srgbClr val="0070C0"/>
                  </a:solidFill>
                </a:rPr>
                <a:t>Sinh</a:t>
              </a:r>
              <a:r>
                <a:rPr lang="en-US" sz="2400" b="1" dirty="0">
                  <a:solidFill>
                    <a:srgbClr val="0070C0"/>
                  </a:solidFill>
                </a:rPr>
                <a:t> </a:t>
              </a:r>
              <a:r>
                <a:rPr lang="vi-VN" sz="2400" b="1" dirty="0">
                  <a:solidFill>
                    <a:srgbClr val="0070C0"/>
                  </a:solidFill>
                </a:rPr>
                <a:t>hoạt lớp</a:t>
              </a:r>
              <a:endParaRPr lang="en-US" sz="2400" b="1" dirty="0">
                <a:solidFill>
                  <a:srgbClr val="0070C0"/>
                </a:solidFill>
              </a:endParaRPr>
            </a:p>
          </p:txBody>
        </p:sp>
      </p:grpSp>
      <p:sp>
        <p:nvSpPr>
          <p:cNvPr id="6" name="TextBox 5">
            <a:extLst>
              <a:ext uri="{FF2B5EF4-FFF2-40B4-BE49-F238E27FC236}">
                <a16:creationId xmlns:a16="http://schemas.microsoft.com/office/drawing/2014/main" id="{3410FDD5-782C-4979-9D02-E86211DC1FF7}"/>
              </a:ext>
            </a:extLst>
          </p:cNvPr>
          <p:cNvSpPr txBox="1"/>
          <p:nvPr/>
        </p:nvSpPr>
        <p:spPr>
          <a:xfrm>
            <a:off x="1430722" y="947068"/>
            <a:ext cx="7880834" cy="1200329"/>
          </a:xfrm>
          <a:prstGeom prst="rect">
            <a:avLst/>
          </a:prstGeom>
          <a:noFill/>
        </p:spPr>
        <p:txBody>
          <a:bodyPr wrap="square" rtlCol="0">
            <a:spAutoFit/>
          </a:bodyPr>
          <a:lstStyle/>
          <a:p>
            <a:r>
              <a:rPr lang="vi-VN" sz="2400" dirty="0"/>
              <a:t>Chơi trò </a:t>
            </a:r>
            <a:r>
              <a:rPr lang="vi-VN" sz="2400" i="1" dirty="0"/>
              <a:t>Quanh mâm cơm.</a:t>
            </a:r>
          </a:p>
          <a:p>
            <a:pPr marL="342900" indent="-342900">
              <a:buFontTx/>
              <a:buChar char="-"/>
            </a:pPr>
            <a:r>
              <a:rPr lang="vi-VN" sz="2400" dirty="0"/>
              <a:t>Chuẩn bị một mâm cơm với các món ăn bằng giấy.</a:t>
            </a:r>
          </a:p>
          <a:p>
            <a:pPr marL="342900" indent="-342900">
              <a:buFontTx/>
              <a:buChar char="-"/>
            </a:pPr>
            <a:r>
              <a:rPr lang="vi-VN" sz="2400" dirty="0"/>
              <a:t>Sắm vai tự phục vụ trong bữa ăn.</a:t>
            </a:r>
          </a:p>
        </p:txBody>
      </p:sp>
      <p:pic>
        <p:nvPicPr>
          <p:cNvPr id="7" name="Picture 6">
            <a:extLst>
              <a:ext uri="{FF2B5EF4-FFF2-40B4-BE49-F238E27FC236}">
                <a16:creationId xmlns:a16="http://schemas.microsoft.com/office/drawing/2014/main" id="{EA11D10C-122F-4908-938E-B072B0AE54E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888462" y="2062577"/>
            <a:ext cx="7713278" cy="2727964"/>
          </a:xfrm>
          <a:prstGeom prst="rect">
            <a:avLst/>
          </a:prstGeom>
        </p:spPr>
      </p:pic>
      <p:sp>
        <p:nvSpPr>
          <p:cNvPr id="8" name="Rectangle 7">
            <a:extLst>
              <a:ext uri="{FF2B5EF4-FFF2-40B4-BE49-F238E27FC236}">
                <a16:creationId xmlns:a16="http://schemas.microsoft.com/office/drawing/2014/main" id="{9A206F5A-8407-4C77-A278-48BB296BBC37}"/>
              </a:ext>
            </a:extLst>
          </p:cNvPr>
          <p:cNvSpPr/>
          <p:nvPr/>
        </p:nvSpPr>
        <p:spPr>
          <a:xfrm>
            <a:off x="6762463" y="4929100"/>
            <a:ext cx="1696065" cy="191729"/>
          </a:xfrm>
          <a:prstGeom prst="rect">
            <a:avLst/>
          </a:prstGeom>
          <a:solidFill>
            <a:srgbClr val="DDE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9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English Vocabulary Workshop by Slidesgo">
  <a:themeElements>
    <a:clrScheme name="Simple Light">
      <a:dk1>
        <a:srgbClr val="003849"/>
      </a:dk1>
      <a:lt1>
        <a:srgbClr val="FFFFFF"/>
      </a:lt1>
      <a:dk2>
        <a:srgbClr val="A775FE"/>
      </a:dk2>
      <a:lt2>
        <a:srgbClr val="E3E7EA"/>
      </a:lt2>
      <a:accent1>
        <a:srgbClr val="FFC86D"/>
      </a:accent1>
      <a:accent2>
        <a:srgbClr val="FEB444"/>
      </a:accent2>
      <a:accent3>
        <a:srgbClr val="FE8966"/>
      </a:accent3>
      <a:accent4>
        <a:srgbClr val="FD6A5E"/>
      </a:accent4>
      <a:accent5>
        <a:srgbClr val="9FE4F5"/>
      </a:accent5>
      <a:accent6>
        <a:srgbClr val="6ED0E7"/>
      </a:accent6>
      <a:hlink>
        <a:srgbClr val="0038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327</Words>
  <Application>Microsoft Office PowerPoint</Application>
  <PresentationFormat>On-screen Show (16:9)</PresentationFormat>
  <Paragraphs>30</Paragraphs>
  <Slides>10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UTM Androgyne</vt:lpstr>
      <vt:lpstr>UTM Cookies</vt:lpstr>
      <vt:lpstr>Baloo 2</vt:lpstr>
      <vt:lpstr>Times New Roman</vt:lpstr>
      <vt:lpstr>Pangolin</vt:lpstr>
      <vt:lpstr>Arial</vt:lpstr>
      <vt:lpstr>English Vocabulary Workshop by Slidesgo</vt:lpstr>
      <vt:lpstr>PowerPoint Presentation</vt:lpstr>
      <vt:lpstr>Bài 13: Em tự làm lấy việc của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VOCABULARY</dc:title>
  <dc:creator>L.U</dc:creator>
  <cp:lastModifiedBy>Nguyễn Thị Huyền Trang</cp:lastModifiedBy>
  <cp:revision>23</cp:revision>
  <dcterms:modified xsi:type="dcterms:W3CDTF">2021-11-19T02:58:26Z</dcterms:modified>
</cp:coreProperties>
</file>