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2"/>
  </p:notesMasterIdLst>
  <p:sldIdLst>
    <p:sldId id="30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5143500" type="screen16x9"/>
  <p:notesSz cx="6858000" cy="9144000"/>
  <p:embeddedFontLst>
    <p:embeddedFont>
      <p:font typeface="Pangolin" panose="020B0604020202020204" charset="0"/>
      <p:regular r:id="rId13"/>
    </p:embeddedFont>
    <p:embeddedFont>
      <p:font typeface="Baloo 2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520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939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5490474" y="4893214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6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868102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108206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798025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487034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863222"/>
            <a:ext cx="1110972" cy="3678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884292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141500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1503223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0"/>
            <a:ext cx="2271699" cy="28855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737320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861361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435066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2998173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8" y="4920103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884292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141500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1503223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242057"/>
            <a:ext cx="2131673" cy="219573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48884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4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151515"/>
            <a:ext cx="8803758" cy="4880344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6706953" y="-2392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81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2383986"/>
            <a:ext cx="9157083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1950858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3063373"/>
            <a:ext cx="2830073" cy="2028885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3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2377291"/>
            <a:ext cx="603135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337980"/>
            <a:ext cx="3348997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787587"/>
            <a:ext cx="549735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800">
              <a:buClrTx/>
              <a:buFontTx/>
              <a:buNone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3799104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4899930"/>
            <a:ext cx="526088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</a:pP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807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C0CCC1F2-EC4C-438A-A626-EF38FEB19E62}" type="datetimeFigureOut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10/29/21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F9B525D6-B33C-4B02-B16B-D7EC1E9A098D}" type="slidenum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5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6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4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146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279105" y="221086"/>
            <a:ext cx="8612372" cy="4672127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42931" y="-60250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282795" y="4365086"/>
            <a:ext cx="1123799" cy="105625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400040" y="4058391"/>
            <a:ext cx="379802" cy="1113965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79353" y="-185642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79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84B79D43-DAE6-0F47-A9C1-04982654FBFB}" type="datetimeFigureOut">
              <a:rPr kumimoji="1" lang="zh-CN" alt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2021/10/29</a:t>
            </a:fld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EEF17B97-31AA-F046-A2B1-CB7B8C901C9E}" type="slidenum">
              <a:rPr kumimoji="1" lang="zh-CN" alt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212537"/>
            <a:ext cx="9143999" cy="2975378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344920"/>
            <a:ext cx="873276" cy="401707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23351"/>
            <a:ext cx="935245" cy="932127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917294"/>
            <a:ext cx="5943102" cy="3427987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3604947"/>
            <a:ext cx="9144000" cy="1561204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1550590"/>
            <a:ext cx="542129" cy="983060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82113"/>
            <a:ext cx="396134" cy="835181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15198"/>
            <a:ext cx="482125" cy="874253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215260"/>
            <a:ext cx="607682" cy="110192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283338"/>
            <a:ext cx="873276" cy="401707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365426"/>
            <a:ext cx="872416" cy="395495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527492"/>
            <a:ext cx="1029953" cy="5166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6901494" y="-13586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09169"/>
            <a:ext cx="2481710" cy="1234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6008812" y="1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8" r:id="rId3"/>
    <p:sldLayoutId id="214748365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15425" cy="5129873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=""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1889522"/>
            <a:ext cx="4572000" cy="742950"/>
          </a:xfrm>
          <a:prstGeom prst="rect">
            <a:avLst/>
          </a:prstGeom>
        </p:spPr>
        <p:txBody>
          <a:bodyPr wrap="none" lIns="68579" tIns="34289" rIns="68579" bIns="34289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83">
              <a:buClrTx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HOẠT ĐỘNG TRẢI NGHIỆM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=""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8" y="527869"/>
            <a:ext cx="914399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83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83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3652838"/>
            <a:ext cx="6400800" cy="877161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83" eaLnBrk="1" hangingPunct="1">
              <a:spcBef>
                <a:spcPct val="50000"/>
              </a:spcBef>
              <a:buClrTx/>
              <a:defRPr/>
            </a:pPr>
            <a:r>
              <a:rPr lang="en-US" altLang="en-US" sz="2100" b="1" dirty="0">
                <a:solidFill>
                  <a:srgbClr val="4472C4">
                    <a:lumMod val="50000"/>
                  </a:srgbClr>
                </a:solidFill>
              </a:rPr>
              <a:t>BÀI </a:t>
            </a:r>
            <a:r>
              <a:rPr lang="en-US" altLang="en-US" sz="2100" b="1" dirty="0" smtClean="0">
                <a:solidFill>
                  <a:srgbClr val="4472C4">
                    <a:lumMod val="50000"/>
                  </a:srgbClr>
                </a:solidFill>
              </a:rPr>
              <a:t>9: CÓ BẠN THẬT VUI</a:t>
            </a:r>
          </a:p>
          <a:p>
            <a:pPr algn="ctr" defTabSz="685783" eaLnBrk="1" hangingPunct="1">
              <a:spcBef>
                <a:spcPct val="50000"/>
              </a:spcBef>
              <a:buClrTx/>
              <a:defRPr/>
            </a:pPr>
            <a:endParaRPr lang="en-US" sz="2100" b="1" i="1" dirty="0">
              <a:solidFill>
                <a:srgbClr val="4472C4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=""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6" y="2903456"/>
            <a:ext cx="91154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83" eaLnBrk="1" hangingPunct="1">
              <a:buClrTx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0" y="89058"/>
            <a:ext cx="1300931" cy="13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10" y="347702"/>
            <a:ext cx="2049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4ABEDBA-A3DC-4D09-B5F2-8DCEF1C1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299" y="423331"/>
            <a:ext cx="5673513" cy="389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2" name="Rectangle 1"/>
          <p:cNvSpPr/>
          <p:nvPr/>
        </p:nvSpPr>
        <p:spPr>
          <a:xfrm>
            <a:off x="6953534" y="4933666"/>
            <a:ext cx="1562669" cy="15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18745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609699" y="563718"/>
            <a:ext cx="807710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ED8F8A-74F8-4C1F-B7F8-1B47FBCC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858" y="2076118"/>
            <a:ext cx="3371850" cy="2695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6D7DF02-0A07-4D4B-9501-70C7C311AEC2}"/>
              </a:ext>
            </a:extLst>
          </p:cNvPr>
          <p:cNvGrpSpPr/>
          <p:nvPr/>
        </p:nvGrpSpPr>
        <p:grpSpPr>
          <a:xfrm>
            <a:off x="5600700" y="1885767"/>
            <a:ext cx="3292349" cy="2934805"/>
            <a:chOff x="5701192" y="790169"/>
            <a:chExt cx="3292349" cy="293480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AE47E2B-73CE-44D0-BA0D-99FD4003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72"/>
            <a:stretch/>
          </p:blipFill>
          <p:spPr>
            <a:xfrm>
              <a:off x="5806193" y="790169"/>
              <a:ext cx="3187348" cy="2905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8065C45-F5E8-480B-B5BC-8C131C3C5B02}"/>
                </a:ext>
              </a:extLst>
            </p:cNvPr>
            <p:cNvSpPr/>
            <p:nvPr/>
          </p:nvSpPr>
          <p:spPr>
            <a:xfrm>
              <a:off x="5701192" y="3093156"/>
              <a:ext cx="925386" cy="63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A7B0334-E528-4771-B7ED-E72CC56D590A}"/>
                </a:ext>
              </a:extLst>
            </p:cNvPr>
            <p:cNvSpPr/>
            <p:nvPr/>
          </p:nvSpPr>
          <p:spPr>
            <a:xfrm>
              <a:off x="6614181" y="3394225"/>
              <a:ext cx="317197" cy="30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9431B96-1818-409D-B07B-F7D7179A83C7}"/>
                </a:ext>
              </a:extLst>
            </p:cNvPr>
            <p:cNvSpPr/>
            <p:nvPr/>
          </p:nvSpPr>
          <p:spPr>
            <a:xfrm>
              <a:off x="6931378" y="3514725"/>
              <a:ext cx="183797" cy="210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" name="Rectangle 3"/>
          <p:cNvSpPr/>
          <p:nvPr/>
        </p:nvSpPr>
        <p:spPr>
          <a:xfrm>
            <a:off x="7014683" y="4926842"/>
            <a:ext cx="1576583" cy="156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717727D-DE5F-4D76-B910-19E714ED1782}"/>
              </a:ext>
            </a:extLst>
          </p:cNvPr>
          <p:cNvGrpSpPr/>
          <p:nvPr/>
        </p:nvGrpSpPr>
        <p:grpSpPr>
          <a:xfrm>
            <a:off x="5248898" y="1559990"/>
            <a:ext cx="3340287" cy="3155573"/>
            <a:chOff x="5272086" y="1410830"/>
            <a:chExt cx="3629026" cy="34004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BBFA114-5CBF-436C-ABD2-65F8A6D2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72087" y="1410831"/>
              <a:ext cx="3629025" cy="3400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F5C7BCD-D9CC-4349-92B7-87B443F0BB2B}"/>
                </a:ext>
              </a:extLst>
            </p:cNvPr>
            <p:cNvSpPr/>
            <p:nvPr/>
          </p:nvSpPr>
          <p:spPr>
            <a:xfrm>
              <a:off x="5272086" y="1410830"/>
              <a:ext cx="1566863" cy="23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244832-15AA-4301-8A8C-32F9C54D41C6}"/>
              </a:ext>
            </a:extLst>
          </p:cNvPr>
          <p:cNvSpPr txBox="1"/>
          <p:nvPr/>
        </p:nvSpPr>
        <p:spPr>
          <a:xfrm>
            <a:off x="685515" y="1830809"/>
            <a:ext cx="447127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E7CDAF-BB0E-4AB4-A65E-B8DF02EC0B95}"/>
              </a:ext>
            </a:extLst>
          </p:cNvPr>
          <p:cNvSpPr txBox="1"/>
          <p:nvPr/>
        </p:nvSpPr>
        <p:spPr>
          <a:xfrm>
            <a:off x="685515" y="3426260"/>
            <a:ext cx="417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 ơn cậu nhé. Tớ sẽ dùng thật cẩn thận.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7021773" y="4885899"/>
            <a:ext cx="1567412" cy="156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FB4A26-9D26-4578-9D30-A1FE08DCC232}"/>
              </a:ext>
            </a:extLst>
          </p:cNvPr>
          <p:cNvSpPr txBox="1"/>
          <p:nvPr/>
        </p:nvSpPr>
        <p:spPr>
          <a:xfrm>
            <a:off x="532720" y="1820250"/>
            <a:ext cx="4127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740D5B-A2DF-40FA-BAB9-B3967C7B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824" y="1437806"/>
            <a:ext cx="3902456" cy="3123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DB2165-9197-4529-B090-1EA28F5ED945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A88B76-C11B-4ED5-8022-504212F27087}"/>
              </a:ext>
            </a:extLst>
          </p:cNvPr>
          <p:cNvSpPr txBox="1"/>
          <p:nvPr/>
        </p:nvSpPr>
        <p:spPr>
          <a:xfrm>
            <a:off x="535260" y="3702240"/>
            <a:ext cx="417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Cậu cảm thấy thế nào? Tớ xin phép cô đưa cậu xuống phòng y tế kiểm tra nhé!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Rectangle 2"/>
          <p:cNvSpPr/>
          <p:nvPr/>
        </p:nvSpPr>
        <p:spPr>
          <a:xfrm>
            <a:off x="6974006" y="4906370"/>
            <a:ext cx="1637274" cy="156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=""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=""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=""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=""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=""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=""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=""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=""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=""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=""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=""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=""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=""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=""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=""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=""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=""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=""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=""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=""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=""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=""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=""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1E31964-FD7E-49E0-A2BF-E140EC3C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31" y="1585887"/>
            <a:ext cx="5386275" cy="310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34" name="Rectangle 33"/>
          <p:cNvSpPr/>
          <p:nvPr/>
        </p:nvSpPr>
        <p:spPr>
          <a:xfrm>
            <a:off x="6987654" y="4947313"/>
            <a:ext cx="1562668" cy="1091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1053574"/>
            <a:ext cx="437483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hildren S Clothing Dress Cartoon Kids Welcome - Clip Art Of Family - Png  Download - Full Size Clipart (#989108) - PinClipart">
            <a:extLst>
              <a:ext uri="{FF2B5EF4-FFF2-40B4-BE49-F238E27FC236}">
                <a16:creationId xmlns="" xmlns:a16="http://schemas.microsoft.com/office/drawing/2014/main" id="{F64C9844-59BB-4C4C-9D48-4B642680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5" y="1199030"/>
            <a:ext cx="3774133" cy="2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Rectangle 5"/>
          <p:cNvSpPr/>
          <p:nvPr/>
        </p:nvSpPr>
        <p:spPr>
          <a:xfrm>
            <a:off x="6933063" y="4892722"/>
            <a:ext cx="1665027" cy="177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1FA8F4-D794-4684-B435-D7266C23B8C9}"/>
              </a:ext>
            </a:extLst>
          </p:cNvPr>
          <p:cNvGrpSpPr/>
          <p:nvPr/>
        </p:nvGrpSpPr>
        <p:grpSpPr>
          <a:xfrm>
            <a:off x="2799645" y="2077156"/>
            <a:ext cx="5989149" cy="2585925"/>
            <a:chOff x="796640" y="1049866"/>
            <a:chExt cx="8056847" cy="325543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5808F37-DF4E-41FC-B35F-DF3B7BB9D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7" t="6105"/>
            <a:stretch/>
          </p:blipFill>
          <p:spPr>
            <a:xfrm>
              <a:off x="857956" y="1049866"/>
              <a:ext cx="7995531" cy="32554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A67A07A-0D1A-46C9-B0BD-918EE28FB330}"/>
                </a:ext>
              </a:extLst>
            </p:cNvPr>
            <p:cNvSpPr/>
            <p:nvPr/>
          </p:nvSpPr>
          <p:spPr>
            <a:xfrm>
              <a:off x="796640" y="1049866"/>
              <a:ext cx="5344515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C15AEF6-8618-404F-A63B-2026DDF5AF66}"/>
                </a:ext>
              </a:extLst>
            </p:cNvPr>
            <p:cNvSpPr/>
            <p:nvPr/>
          </p:nvSpPr>
          <p:spPr>
            <a:xfrm>
              <a:off x="3093929" y="1409465"/>
              <a:ext cx="2731138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E38A32-E5A9-4421-B7D0-2AE0AFFEFA24}"/>
              </a:ext>
            </a:extLst>
          </p:cNvPr>
          <p:cNvSpPr txBox="1"/>
          <p:nvPr/>
        </p:nvSpPr>
        <p:spPr>
          <a:xfrm>
            <a:off x="592272" y="439508"/>
            <a:ext cx="8322529" cy="2111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 useBgFill="1">
        <p:nvSpPr>
          <p:cNvPr id="3" name="Rectangle 2"/>
          <p:cNvSpPr/>
          <p:nvPr/>
        </p:nvSpPr>
        <p:spPr>
          <a:xfrm>
            <a:off x="6960358" y="4885899"/>
            <a:ext cx="1644555" cy="177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7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733F95-E0F2-4D8C-8B3D-9DB6B0345979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="" xmlns:a16="http://schemas.microsoft.com/office/drawing/2014/main" id="{7A1D6ED1-1FA2-4202-BD7B-2290931027D0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="" xmlns:a16="http://schemas.microsoft.com/office/drawing/2014/main" id="{B334B9CC-237C-4ED8-85F5-4F2B4755440F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="" xmlns:a16="http://schemas.microsoft.com/office/drawing/2014/main" id="{B40374C4-1E55-4F01-B722-0A8AE35D6CD2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="" xmlns:a16="http://schemas.microsoft.com/office/drawing/2014/main" id="{33B42312-AC69-4068-8B4D-5E6211B1AE47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="" xmlns:a16="http://schemas.microsoft.com/office/drawing/2014/main" id="{184C1FDD-9A52-4576-B10A-2D10121E430A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="" xmlns:a16="http://schemas.microsoft.com/office/drawing/2014/main" id="{102DA439-2006-4DFC-8D17-9BE7D3080EF7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="" xmlns:a16="http://schemas.microsoft.com/office/drawing/2014/main" id="{89EBB175-D457-420A-BA0F-CF8CE0A5D36B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="" xmlns:a16="http://schemas.microsoft.com/office/drawing/2014/main" id="{79C8A490-0387-417E-8157-7EB03202F60B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="" xmlns:a16="http://schemas.microsoft.com/office/drawing/2014/main" id="{3A7B9322-1E9E-4EA6-9515-608CCD3E07FB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="" xmlns:a16="http://schemas.microsoft.com/office/drawing/2014/main" id="{CB46BFDC-0F18-409C-BC15-E3ABEDB1DEAC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="" xmlns:a16="http://schemas.microsoft.com/office/drawing/2014/main" id="{10A2E6AB-108E-4B34-96E0-388832926643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="" xmlns:a16="http://schemas.microsoft.com/office/drawing/2014/main" id="{69242D07-D823-467A-A0CF-DBEC44DE2DBD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="" xmlns:a16="http://schemas.microsoft.com/office/drawing/2014/main" id="{D0F05756-F74B-447A-B1EF-0EC26C5D59F4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="" xmlns:a16="http://schemas.microsoft.com/office/drawing/2014/main" id="{36F77C34-F9FD-4BC7-BA99-CC86E59E54C1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="" xmlns:a16="http://schemas.microsoft.com/office/drawing/2014/main" id="{597C0149-3035-4DA5-9D8A-8F6B2409614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="" xmlns:a16="http://schemas.microsoft.com/office/drawing/2014/main" id="{5FD48905-6F29-4A08-AA71-12433DCE1698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="" xmlns:a16="http://schemas.microsoft.com/office/drawing/2014/main" id="{7B8FC79D-BA7D-4D23-B377-55552CDCC6FD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="" xmlns:a16="http://schemas.microsoft.com/office/drawing/2014/main" id="{77DD709F-D35E-4554-83E7-36F386C02F1E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="" xmlns:a16="http://schemas.microsoft.com/office/drawing/2014/main" id="{D3CB91FB-5B61-43D0-A9E2-454A2642FAB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="" xmlns:a16="http://schemas.microsoft.com/office/drawing/2014/main" id="{42D3CA2A-B1AA-4A2E-A8BE-B9C2AB6A199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="" xmlns:a16="http://schemas.microsoft.com/office/drawing/2014/main" id="{5CD92550-D4C2-4991-9C16-2E234D2063F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="" xmlns:a16="http://schemas.microsoft.com/office/drawing/2014/main" id="{13592771-25DF-4A7A-B7B8-54BF2F35C5C2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="" xmlns:a16="http://schemas.microsoft.com/office/drawing/2014/main" id="{008D89EA-E819-46A3-B449-B7F725DC3622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E018F00-8EE1-44B4-BA4F-704FD22E64D7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59280B4E-BE4D-464D-B5A5-A1CEA778F5C7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E5B25DAE-84AF-479E-9725-60F34848B661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09348F83-5782-4FA6-BBAB-9C9726D084EB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3199360F-7558-4366-9C9C-174231091B87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48F4D76D-9ADF-4524-AA2C-F58F49E0AAB3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4C927121-77CE-4122-A4F4-DCBF52276078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C971CF4-893C-4798-813F-114579417C5E}"/>
              </a:ext>
            </a:extLst>
          </p:cNvPr>
          <p:cNvSpPr txBox="1"/>
          <p:nvPr/>
        </p:nvSpPr>
        <p:spPr>
          <a:xfrm>
            <a:off x="571094" y="454039"/>
            <a:ext cx="851646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333 Kids Opening Presents Illustrations &amp;amp; Clip Art - iStock">
            <a:extLst>
              <a:ext uri="{FF2B5EF4-FFF2-40B4-BE49-F238E27FC236}">
                <a16:creationId xmlns="" xmlns:a16="http://schemas.microsoft.com/office/drawing/2014/main" id="{045E5CF0-0944-4774-9D59-ACCF26C4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9863" r="5446" b="6941"/>
          <a:stretch/>
        </p:blipFill>
        <p:spPr bwMode="auto">
          <a:xfrm>
            <a:off x="3322456" y="1752263"/>
            <a:ext cx="2807412" cy="28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4" name="Rectangle 33"/>
          <p:cNvSpPr/>
          <p:nvPr/>
        </p:nvSpPr>
        <p:spPr>
          <a:xfrm>
            <a:off x="6967182" y="4933666"/>
            <a:ext cx="1569493" cy="209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3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  <p:tag name="ISPRING_RESOURCE_PATHS_HASH_PRESENTER" val="cfaa1a41f5642bc660737b48501cd849736ec1d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371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Pangolin</vt:lpstr>
      <vt:lpstr>Wingdings</vt:lpstr>
      <vt:lpstr>Baloo 2</vt:lpstr>
      <vt:lpstr>Arial-Rounded</vt:lpstr>
      <vt:lpstr>Times New Roman</vt:lpstr>
      <vt:lpstr>UTM Avo</vt:lpstr>
      <vt:lpstr>等线</vt:lpstr>
      <vt:lpstr>Calibri</vt:lpstr>
      <vt:lpstr>English Vocabulary Workshop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ismail - [2010]</cp:lastModifiedBy>
  <cp:revision>47</cp:revision>
  <dcterms:modified xsi:type="dcterms:W3CDTF">2021-10-28T18:16:35Z</dcterms:modified>
</cp:coreProperties>
</file>