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78" r:id="rId2"/>
    <p:sldId id="264" r:id="rId3"/>
    <p:sldId id="266" r:id="rId4"/>
    <p:sldId id="267" r:id="rId5"/>
    <p:sldId id="273" r:id="rId6"/>
    <p:sldId id="274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C6D34-6720-4C0D-859D-72CBBF7CC427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EDCB6-C7C7-4DFA-801B-CCC806175156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590E0-DAD8-4767-8595-E4777C29684E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1BBFF-B882-4104-BB69-7C4D8B997E0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09EA9-C0E6-4C12-A415-FD4BCDDDA2B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C7C5D-91B0-48E6-9A36-9CAEEE598BC8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651F-3C62-4F2C-A0CD-D261F9F3D94F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327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43</cp:revision>
  <dcterms:created xsi:type="dcterms:W3CDTF">2021-06-11T02:39:36Z</dcterms:created>
  <dcterms:modified xsi:type="dcterms:W3CDTF">2021-11-19T02:47:44Z</dcterms:modified>
</cp:coreProperties>
</file>