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77" r:id="rId2"/>
    <p:sldId id="272" r:id="rId3"/>
    <p:sldId id="261" r:id="rId4"/>
    <p:sldId id="263" r:id="rId5"/>
    <p:sldId id="262" r:id="rId6"/>
    <p:sldId id="378" r:id="rId7"/>
    <p:sldId id="264" r:id="rId8"/>
    <p:sldId id="266" r:id="rId9"/>
    <p:sldId id="267" r:id="rId10"/>
    <p:sldId id="273" r:id="rId11"/>
    <p:sldId id="274" r:id="rId12"/>
    <p:sldId id="270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34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6: Nhận lỗi và sửa lỗi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11BBFF-B882-4104-BB69-7C4D8B997E0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B09EA9-C0E6-4C12-A415-FD4BCDDDA2B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4C7C5D-91B0-48E6-9A36-9CAEEE598BC8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4F651F-3C62-4F2C-A0CD-D261F9F3D94F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982543-FEE0-4E15-B5C1-956EC763C707}"/>
              </a:ext>
            </a:extLst>
          </p:cNvPr>
          <p:cNvSpPr/>
          <p:nvPr/>
        </p:nvSpPr>
        <p:spPr>
          <a:xfrm>
            <a:off x="9088582" y="6622473"/>
            <a:ext cx="1496291" cy="2355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9B3CCA-AEE7-4106-88CE-E8894CF8F349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63FC2-3E17-4C53-81FD-4542A6FBC854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0A55EC-BCF7-4656-8E9B-4CC32E287BD3}"/>
              </a:ext>
            </a:extLst>
          </p:cNvPr>
          <p:cNvSpPr/>
          <p:nvPr/>
        </p:nvSpPr>
        <p:spPr>
          <a:xfrm>
            <a:off x="9887528" y="65254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6: Nhận lỗi và sửa lỗi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6CC6D34-6720-4C0D-859D-72CBBF7CC427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08EDCB6-C7C7-4DFA-801B-CCC806175156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590E0-DAD8-4767-8595-E4777C29684E}"/>
              </a:ext>
            </a:extLst>
          </p:cNvPr>
          <p:cNvSpPr/>
          <p:nvPr/>
        </p:nvSpPr>
        <p:spPr>
          <a:xfrm>
            <a:off x="9735128" y="6373091"/>
            <a:ext cx="1496291" cy="235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664</Words>
  <Application>Microsoft Office PowerPoint</Application>
  <PresentationFormat>Widescreen</PresentationFormat>
  <Paragraphs>77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42</cp:revision>
  <dcterms:created xsi:type="dcterms:W3CDTF">2021-06-11T02:39:36Z</dcterms:created>
  <dcterms:modified xsi:type="dcterms:W3CDTF">2021-11-13T01:30:49Z</dcterms:modified>
</cp:coreProperties>
</file>