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8" r:id="rId3"/>
    <p:sldMasterId id="2147483682" r:id="rId4"/>
    <p:sldMasterId id="2147483694" r:id="rId5"/>
  </p:sldMasterIdLst>
  <p:notesMasterIdLst>
    <p:notesMasterId r:id="rId19"/>
  </p:notesMasterIdLst>
  <p:sldIdLst>
    <p:sldId id="2935" r:id="rId6"/>
    <p:sldId id="284" r:id="rId7"/>
    <p:sldId id="286" r:id="rId8"/>
    <p:sldId id="287" r:id="rId9"/>
    <p:sldId id="289" r:id="rId10"/>
    <p:sldId id="290" r:id="rId11"/>
    <p:sldId id="291" r:id="rId12"/>
    <p:sldId id="292" r:id="rId13"/>
    <p:sldId id="293" r:id="rId14"/>
    <p:sldId id="294" r:id="rId15"/>
    <p:sldId id="295" r:id="rId16"/>
    <p:sldId id="297"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1C558-A3EB-4FE3-8507-3F0F4F12D85F}"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FD147-449F-4294-93C0-E03E0BEF6855}" type="slidenum">
              <a:rPr lang="en-US" smtClean="0"/>
              <a:t>‹#›</a:t>
            </a:fld>
            <a:endParaRPr lang="en-US"/>
          </a:p>
        </p:txBody>
      </p:sp>
    </p:spTree>
    <p:extLst>
      <p:ext uri="{BB962C8B-B14F-4D97-AF65-F5344CB8AC3E}">
        <p14:creationId xmlns:p14="http://schemas.microsoft.com/office/powerpoint/2010/main" val="166366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05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01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5726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2388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9889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64714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4823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3175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5857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11339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1041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202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835757162"/>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78597288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53253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3522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53342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85382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8391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95662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3328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3466869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1092510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7178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97757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7730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91865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010247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280462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581558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5299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2168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64539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210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10/22/2021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71203754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75747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7780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6857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10/22/2021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643598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3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5958308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54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2892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7.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8.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02629"/>
      </p:ext>
    </p:extLst>
  </p:cSld>
  <p:clrMap bg1="lt1" tx1="dk1" bg2="lt2" tx2="dk2" accent1="accent1" accent2="accent2" accent3="accent3" accent4="accent4" accent5="accent5" accent6="accent6" hlink="hlink" folHlink="folHlink"/>
  <p:sldLayoutIdLst>
    <p:sldLayoutId id="2147483661" r:id="rId1"/>
    <p:sldLayoutId id="2147483706"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31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883147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1651959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8226094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24.png"/><Relationship Id="rId11" Type="http://schemas.openxmlformats.org/officeDocument/2006/relationships/image" Target="../media/image33.GIF"/><Relationship Id="rId5" Type="http://schemas.openxmlformats.org/officeDocument/2006/relationships/image" Target="../media/image23.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7.png"/><Relationship Id="rId14" Type="http://schemas.openxmlformats.org/officeDocument/2006/relationships/image" Target="../media/image36.GIF"/></Relationships>
</file>

<file path=ppt/slides/_rels/slide11.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26.png"/><Relationship Id="rId11" Type="http://schemas.openxmlformats.org/officeDocument/2006/relationships/image" Target="../media/image33.GIF"/><Relationship Id="rId5" Type="http://schemas.openxmlformats.org/officeDocument/2006/relationships/image" Target="../media/image25.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38.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4.png"/><Relationship Id="rId18" Type="http://schemas.openxmlformats.org/officeDocument/2006/relationships/audio" Target="../media/audio3.wav"/><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7.GIF"/><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7.xml"/><Relationship Id="rId6" Type="http://schemas.openxmlformats.org/officeDocument/2006/relationships/image" Target="../media/image19.png"/><Relationship Id="rId11" Type="http://schemas.openxmlformats.org/officeDocument/2006/relationships/slide" Target="slide10.xml"/><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slide" Target="slide8.xml"/><Relationship Id="rId9" Type="http://schemas.openxmlformats.org/officeDocument/2006/relationships/image" Target="../media/image21.png"/><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20.png"/><Relationship Id="rId11" Type="http://schemas.openxmlformats.org/officeDocument/2006/relationships/image" Target="../media/image33.GIF"/><Relationship Id="rId5" Type="http://schemas.openxmlformats.org/officeDocument/2006/relationships/image" Target="../media/image19.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9.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22.png"/><Relationship Id="rId11" Type="http://schemas.openxmlformats.org/officeDocument/2006/relationships/image" Target="../media/image33.GIF"/><Relationship Id="rId5" Type="http://schemas.openxmlformats.org/officeDocument/2006/relationships/image" Target="../media/image21.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 NÓI VÀ NGHE</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a:solidFill>
                  <a:srgbClr val="7030A0"/>
                </a:solidFill>
                <a:cs typeface="Times New Roman" pitchFamily="18" charset="0"/>
              </a:rPr>
              <a:t>Kể</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chuyện</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Họa</a:t>
            </a:r>
            <a:r>
              <a:rPr lang="en-US" sz="3600" b="1" dirty="0">
                <a:solidFill>
                  <a:srgbClr val="7030A0"/>
                </a:solidFill>
                <a:cs typeface="Times New Roman" pitchFamily="18" charset="0"/>
              </a:rPr>
              <a:t> mi, </a:t>
            </a:r>
            <a:r>
              <a:rPr lang="en-US" sz="3600" b="1" dirty="0" err="1">
                <a:solidFill>
                  <a:srgbClr val="7030A0"/>
                </a:solidFill>
                <a:cs typeface="Times New Roman" pitchFamily="18" charset="0"/>
              </a:rPr>
              <a:t>vẹt</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và</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quạ</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34737495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Vì sao quạ bỏ các bạn bay đi?</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Vì quạ chán nản, không kiên nhẫn học nên bay đi</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are given 2 candies </a:t>
            </a:r>
            <a:endPar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Họa mi và vẹt nhờ chăm chỉ học tập nên hát được giọng êm ái còn quạ chỉ phát ra được tiếng kêu buồn bã: quạ, quạ...</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endPar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a:ln>
                  <a:noFill/>
                </a:ln>
                <a:solidFill>
                  <a:prstClr val="black"/>
                </a:solidFill>
                <a:effectLst/>
                <a:uLnTx/>
                <a:uFillTx/>
                <a:latin typeface="+mj-lt"/>
                <a:ea typeface="+mn-ea"/>
                <a:cs typeface="UTM Avo" panose="02040603050506020204" pitchFamily="18" charset="0"/>
              </a:rPr>
              <a:t>Qua câu chuyện, em học được điều gì?</a:t>
            </a:r>
            <a:endParaRPr kumimoji="0" lang="vi-VN" sz="4265" b="0" i="0" u="none" strike="noStrike" kern="1200" cap="none" spc="0" normalizeH="0" baseline="0" noProof="0" dirty="0">
              <a:ln>
                <a:noFill/>
              </a:ln>
              <a:solidFill>
                <a:prstClr val="black"/>
              </a:solidFill>
              <a:effectLst/>
              <a:uLnTx/>
              <a:uFillTx/>
              <a:latin typeface="+mj-lt"/>
              <a:ea typeface="+mn-ea"/>
              <a:cs typeface="UTM Avo" panose="020406030505060202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mj-lt"/>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CỦNG CỐ BÀI HỌC</a:t>
            </a:r>
          </a:p>
        </p:txBody>
      </p:sp>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pic>
        <p:nvPicPr>
          <p:cNvPr id="25" name="18"/>
          <p:cNvPicPr>
            <a:picLocks noChangeAspect="1"/>
          </p:cNvPicPr>
          <p:nvPr/>
        </p:nvPicPr>
        <p:blipFill rotWithShape="1">
          <a:blip r:embed="rId4"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descr="Capture"/>
          <p:cNvPicPr>
            <a:picLocks noGrp="1" noChangeAspect="1"/>
          </p:cNvPicPr>
          <p:nvPr>
            <p:ph idx="1"/>
          </p:nvPr>
        </p:nvPicPr>
        <p:blipFill>
          <a:blip r:embed="rId3"/>
          <a:stretch>
            <a:fillRect/>
          </a:stretch>
        </p:blipFill>
        <p:spPr>
          <a:xfrm>
            <a:off x="1908175" y="365125"/>
            <a:ext cx="8740775" cy="6125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600200" y="152400"/>
            <a:ext cx="9133840" cy="625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Họa mi, vẹt và quạ nói chuyện gì với nhau?</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Nói về việc chim hoàng anh hát hay</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Họa mi, vẹt và quạ đến gặp chim hoàng anh vì chuyện gì?</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Nhờ chim hoàng anh dạy hát cho.</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308</Words>
  <Application>Microsoft Office PowerPoint</Application>
  <PresentationFormat>Widescreen</PresentationFormat>
  <Paragraphs>38</Paragraphs>
  <Slides>13</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Microsoft YaHei</vt:lpstr>
      <vt:lpstr>Arial</vt:lpstr>
      <vt:lpstr>Calibri</vt:lpstr>
      <vt:lpstr>Calibri Light</vt:lpstr>
      <vt:lpstr>Times New Roman</vt:lpstr>
      <vt:lpstr>4_Office Theme</vt:lpstr>
      <vt:lpstr>Office 主题</vt:lpstr>
      <vt:lpstr>2_Office Theme</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Ngọc Diệp</cp:lastModifiedBy>
  <cp:revision>3</cp:revision>
  <dcterms:created xsi:type="dcterms:W3CDTF">2021-07-29T04:44:45Z</dcterms:created>
  <dcterms:modified xsi:type="dcterms:W3CDTF">2021-10-22T04:23:41Z</dcterms:modified>
</cp:coreProperties>
</file>